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Syncopate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yncopate-bold.fntdata"/><Relationship Id="rId14" Type="http://schemas.openxmlformats.org/officeDocument/2006/relationships/font" Target="fonts/Syncopat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3" name="Shape 63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Shape 65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0" name="Shape 7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2" name="Shape 7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grpSp>
        <p:nvGrpSpPr>
          <p:cNvPr id="78" name="Shape 7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9" name="Shape 7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Shape 8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hape 84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5" name="Shape 8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Shape 87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7" name="Shape 7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2" name="Shape 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 lvl="2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4" name="Shape 34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5" name="Shape 35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0" name="Shape 60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sixwordmemoirs.com/schools/story.php?did=831" TargetMode="External"/><Relationship Id="rId4" Type="http://schemas.openxmlformats.org/officeDocument/2006/relationships/hyperlink" Target="http://www.sixwordmemoirs.com/schools/story.php?did=859" TargetMode="External"/><Relationship Id="rId5" Type="http://schemas.openxmlformats.org/officeDocument/2006/relationships/hyperlink" Target="http://www.sixwordmemoirs.com/schools/story.php?did=954" TargetMode="External"/><Relationship Id="rId6" Type="http://schemas.openxmlformats.org/officeDocument/2006/relationships/hyperlink" Target="http://www.sixwordmemoirs.com/schools/story.php?did=484" TargetMode="External"/><Relationship Id="rId7" Type="http://schemas.openxmlformats.org/officeDocument/2006/relationships/hyperlink" Target="http://www.sixwordmemoirs.com/story.php?did=975246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jpg"/><Relationship Id="rId4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6 Word Memoir</a:t>
            </a:r>
          </a:p>
        </p:txBody>
      </p:sp>
      <p:sp>
        <p:nvSpPr>
          <p:cNvPr id="101" name="Shape 101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 Now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Take three minutes and</a:t>
            </a:r>
            <a:r>
              <a:rPr i="1" lang="en" u="sng"/>
              <a:t> free write</a:t>
            </a:r>
            <a:r>
              <a:rPr lang="en"/>
              <a:t> about key elements of your life.  What is most important to you?  What do these things tell you about yourself? You can focus on one thing or choose multiple items.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Examples: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 family pet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 first love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playing a sport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 first time losing something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Write about anything that makes you, YOU.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Peer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Read a neighbor’s response.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You must actively and take notes on what they said.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 u="sng"/>
              <a:t>Note words that pop out to you with circles or underlines.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Take 3 minutes to do this.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 to the interviewee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Look over what words your peer circled.  Do you agree?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Use this to cull words for your six word memoir.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But first we must ask a question...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Memoir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memoir is French for “memory.”  It is a style of writing an autobiographical account of one’s personal life and experience.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Impact"/>
                <a:ea typeface="Impact"/>
                <a:cs typeface="Impact"/>
                <a:sym typeface="Impact"/>
              </a:rPr>
              <a:t>How is this different from a biography or an autobiography?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101100"/>
            <a:ext cx="7315500" cy="1014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 this down.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Biography </a:t>
            </a:r>
            <a:r>
              <a:rPr lang="en"/>
              <a:t>- an account of someone's life written by someone else, with complete factual details.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b="1" lang="en"/>
              <a:t>Autobiography </a:t>
            </a:r>
            <a:r>
              <a:rPr lang="en"/>
              <a:t>- an account of someone’s life written by themselves. This genre focuses on the chronology of the writer’s entire life.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b="1" lang="en"/>
              <a:t>Memoir </a:t>
            </a:r>
            <a:r>
              <a:rPr lang="en"/>
              <a:t>-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makes a memoir unique is the author must be alive and is writing it from memory. Memoirs are </a:t>
            </a:r>
            <a:r>
              <a:rPr i="1" lang="en"/>
              <a:t>not a factual account of the author's life from birth to present.  It focuses on a specific aspect on the author’s life.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101100"/>
            <a:ext cx="7315500" cy="1014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6 Word Memoir?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It can be six independent words: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latin typeface="Comic Sans MS"/>
                <a:ea typeface="Comic Sans MS"/>
                <a:cs typeface="Comic Sans MS"/>
                <a:sym typeface="Comic Sans MS"/>
              </a:rPr>
              <a:t>Family.  Love. Action.  Connecting.  Giving back.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You can tell a story.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latin typeface="Syncopate"/>
                <a:ea typeface="Syncopate"/>
                <a:cs typeface="Syncopate"/>
                <a:sym typeface="Syncopate"/>
              </a:rPr>
              <a:t>“For sale: baby shoes, never worn.”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WORD CHOICE IS IMPORTANT.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hlink"/>
                </a:solidFill>
                <a:hlinkClick r:id="rId3"/>
              </a:rPr>
              <a:t>Life is peace, it is fun.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hlink"/>
                </a:solidFill>
                <a:hlinkClick r:id="rId4"/>
              </a:rPr>
              <a:t>Break down my wall, discover me.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hlink"/>
                </a:solidFill>
                <a:hlinkClick r:id="rId5"/>
              </a:rPr>
              <a:t>Death’s a promise of another journey.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chemeClr val="hlink"/>
                </a:solidFill>
                <a:hlinkClick r:id="rId6"/>
              </a:rPr>
              <a:t>Drawing is my airplane to imagination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b="1" lang="en">
                <a:solidFill>
                  <a:schemeClr val="hlink"/>
                </a:solidFill>
                <a:hlinkClick r:id="rId7"/>
              </a:rPr>
              <a:t>Stress makes my tics go crazy.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Lost and found. Uneasy days.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101100"/>
            <a:ext cx="7315500" cy="1014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 examples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20151002_144608.jpg"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024" y="1115100"/>
            <a:ext cx="2893199" cy="37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20151002_144636.jpg" id="151" name="Shape 1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79925" y="1278525"/>
            <a:ext cx="2893199" cy="363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