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y="5143500" cx="9144000"/>
  <p:notesSz cx="6858000" cy="9144000"/>
  <p:embeddedFontLst>
    <p:embeddedFont>
      <p:font typeface="Amatic SC"/>
      <p:regular r:id="rId21"/>
      <p:bold r:id="rId22"/>
    </p:embeddedFont>
    <p:embeddedFont>
      <p:font typeface="Source Code Pro"/>
      <p:regular r:id="rId23"/>
      <p:bold r:id="rId24"/>
    </p:embeddedFont>
    <p:embeddedFont>
      <p:font typeface="Bree Serif"/>
      <p:regular r:id="rId25"/>
    </p:embeddedFont>
    <p:embeddedFont>
      <p:font typeface="Alegreya"/>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font" Target="fonts/AmaticSC-bold.fntdata"/><Relationship Id="rId21" Type="http://schemas.openxmlformats.org/officeDocument/2006/relationships/font" Target="fonts/AmaticSC-regular.fntdata"/><Relationship Id="rId24" Type="http://schemas.openxmlformats.org/officeDocument/2006/relationships/font" Target="fonts/SourceCodePro-bold.fntdata"/><Relationship Id="rId23" Type="http://schemas.openxmlformats.org/officeDocument/2006/relationships/font" Target="fonts/SourceCodePro-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Alegreya-regular.fntdata"/><Relationship Id="rId25" Type="http://schemas.openxmlformats.org/officeDocument/2006/relationships/font" Target="fonts/BreeSerif-regular.fntdata"/><Relationship Id="rId28" Type="http://schemas.openxmlformats.org/officeDocument/2006/relationships/font" Target="fonts/Alegreya-italic.fntdata"/><Relationship Id="rId27" Type="http://schemas.openxmlformats.org/officeDocument/2006/relationships/font" Target="fonts/Alegreya-bold.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Alegreya-boldItalic.fntdata"/><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2" name="Shape 52"/>
        <p:cNvGrpSpPr/>
        <p:nvPr/>
      </p:nvGrpSpPr>
      <p:grpSpPr>
        <a:xfrm>
          <a:off x="0" y="0"/>
          <a:ext cx="0" cy="0"/>
          <a:chOff x="0" y="0"/>
          <a:chExt cx="0" cy="0"/>
        </a:xfrm>
      </p:grpSpPr>
      <p:sp>
        <p:nvSpPr>
          <p:cNvPr id="53" name="Shape 5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4" name="Shape 5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8" name="Shape 10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4" name="Shape 11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0" name="Shape 12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6" name="Shape 12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4" name="Shape 14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2" name="Shape 7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7" name="Shape 7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9" name="Shape 89"/>
        <p:cNvGrpSpPr/>
        <p:nvPr/>
      </p:nvGrpSpPr>
      <p:grpSpPr>
        <a:xfrm>
          <a:off x="0" y="0"/>
          <a:ext cx="0" cy="0"/>
          <a:chOff x="0" y="0"/>
          <a:chExt cx="0" cy="0"/>
        </a:xfrm>
      </p:grpSpPr>
      <p:sp>
        <p:nvSpPr>
          <p:cNvPr id="90" name="Shape 9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1" name="Shape 9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sp>
        <p:nvSpPr>
          <p:cNvPr id="10" name="Shape 10"/>
          <p:cNvSpPr/>
          <p:nvPr/>
        </p:nvSpPr>
        <p:spPr>
          <a:xfrm>
            <a:off x="0" y="0"/>
            <a:ext cx="9144000" cy="3429000"/>
          </a:xfrm>
          <a:prstGeom prst="rect">
            <a:avLst/>
          </a:prstGeom>
          <a:solidFill>
            <a:schemeClr val="lt1"/>
          </a:solidFill>
          <a:ln>
            <a:noFill/>
          </a:ln>
        </p:spPr>
        <p:txBody>
          <a:bodyPr anchorCtr="0" anchor="ctr" bIns="91425" lIns="91425" rIns="91425" tIns="91425">
            <a:noAutofit/>
          </a:bodyPr>
          <a:lstStyle/>
          <a:p>
            <a:pPr lvl="0">
              <a:spcBef>
                <a:spcPts val="0"/>
              </a:spcBef>
              <a:buNone/>
            </a:pPr>
            <a:r>
              <a:t/>
            </a:r>
            <a:endParaRPr/>
          </a:p>
        </p:txBody>
      </p:sp>
      <p:sp>
        <p:nvSpPr>
          <p:cNvPr id="11" name="Shape 11"/>
          <p:cNvSpPr txBox="1"/>
          <p:nvPr>
            <p:ph type="ctrTitle"/>
          </p:nvPr>
        </p:nvSpPr>
        <p:spPr>
          <a:xfrm>
            <a:off x="311700" y="392150"/>
            <a:ext cx="8520600" cy="2690400"/>
          </a:xfrm>
          <a:prstGeom prst="rect">
            <a:avLst/>
          </a:prstGeom>
        </p:spPr>
        <p:txBody>
          <a:bodyPr anchorCtr="0" anchor="ctr" bIns="91425" lIns="91425" rIns="91425" tIns="91425"/>
          <a:lstStyle>
            <a:lvl1pPr lvl="0" algn="ctr">
              <a:spcBef>
                <a:spcPts val="0"/>
              </a:spcBef>
              <a:buSzPct val="100000"/>
              <a:defRPr sz="8000"/>
            </a:lvl1pPr>
            <a:lvl2pPr lvl="1" algn="ctr">
              <a:spcBef>
                <a:spcPts val="0"/>
              </a:spcBef>
              <a:buSzPct val="100000"/>
              <a:defRPr sz="8000"/>
            </a:lvl2pPr>
            <a:lvl3pPr lvl="2" algn="ctr">
              <a:spcBef>
                <a:spcPts val="0"/>
              </a:spcBef>
              <a:buSzPct val="100000"/>
              <a:defRPr sz="8000"/>
            </a:lvl3pPr>
            <a:lvl4pPr lvl="3" algn="ctr">
              <a:spcBef>
                <a:spcPts val="0"/>
              </a:spcBef>
              <a:buSzPct val="100000"/>
              <a:defRPr sz="8000"/>
            </a:lvl4pPr>
            <a:lvl5pPr lvl="4" algn="ctr">
              <a:spcBef>
                <a:spcPts val="0"/>
              </a:spcBef>
              <a:buSzPct val="100000"/>
              <a:defRPr sz="8000"/>
            </a:lvl5pPr>
            <a:lvl6pPr lvl="5" algn="ctr">
              <a:spcBef>
                <a:spcPts val="0"/>
              </a:spcBef>
              <a:buSzPct val="100000"/>
              <a:defRPr sz="8000"/>
            </a:lvl6pPr>
            <a:lvl7pPr lvl="6" algn="ctr">
              <a:spcBef>
                <a:spcPts val="0"/>
              </a:spcBef>
              <a:buSzPct val="100000"/>
              <a:defRPr sz="8000"/>
            </a:lvl7pPr>
            <a:lvl8pPr lvl="7" algn="ctr">
              <a:spcBef>
                <a:spcPts val="0"/>
              </a:spcBef>
              <a:buSzPct val="100000"/>
              <a:defRPr sz="8000"/>
            </a:lvl8pPr>
            <a:lvl9pPr lvl="8" algn="ctr">
              <a:spcBef>
                <a:spcPts val="0"/>
              </a:spcBef>
              <a:buSzPct val="100000"/>
              <a:defRPr sz="8000"/>
            </a:lvl9pPr>
          </a:lstStyle>
          <a:p/>
        </p:txBody>
      </p:sp>
      <p:sp>
        <p:nvSpPr>
          <p:cNvPr id="12" name="Shape 12"/>
          <p:cNvSpPr txBox="1"/>
          <p:nvPr>
            <p:ph idx="1" type="subTitle"/>
          </p:nvPr>
        </p:nvSpPr>
        <p:spPr>
          <a:xfrm>
            <a:off x="311700" y="3890400"/>
            <a:ext cx="8520600" cy="706200"/>
          </a:xfrm>
          <a:prstGeom prst="rect">
            <a:avLst/>
          </a:prstGeom>
        </p:spPr>
        <p:txBody>
          <a:bodyPr anchorCtr="0" anchor="ctr" bIns="91425" lIns="91425" rIns="91425" tIns="91425"/>
          <a:lstStyle>
            <a:lvl1pPr lvl="0" algn="ctr">
              <a:lnSpc>
                <a:spcPct val="100000"/>
              </a:lnSpc>
              <a:spcBef>
                <a:spcPts val="0"/>
              </a:spcBef>
              <a:spcAft>
                <a:spcPts val="0"/>
              </a:spcAft>
              <a:buClr>
                <a:schemeClr val="accent1"/>
              </a:buClr>
              <a:buSzPct val="100000"/>
              <a:buNone/>
              <a:defRPr b="1" sz="2100">
                <a:solidFill>
                  <a:schemeClr val="accent1"/>
                </a:solidFill>
              </a:defRPr>
            </a:lvl1pPr>
            <a:lvl2pPr lvl="1" algn="ctr">
              <a:lnSpc>
                <a:spcPct val="100000"/>
              </a:lnSpc>
              <a:spcBef>
                <a:spcPts val="0"/>
              </a:spcBef>
              <a:spcAft>
                <a:spcPts val="0"/>
              </a:spcAft>
              <a:buClr>
                <a:schemeClr val="accent1"/>
              </a:buClr>
              <a:buSzPct val="100000"/>
              <a:buNone/>
              <a:defRPr b="1" sz="2100">
                <a:solidFill>
                  <a:schemeClr val="accent1"/>
                </a:solidFill>
              </a:defRPr>
            </a:lvl2pPr>
            <a:lvl3pPr lvl="2" algn="ctr">
              <a:lnSpc>
                <a:spcPct val="100000"/>
              </a:lnSpc>
              <a:spcBef>
                <a:spcPts val="0"/>
              </a:spcBef>
              <a:spcAft>
                <a:spcPts val="0"/>
              </a:spcAft>
              <a:buClr>
                <a:schemeClr val="accent1"/>
              </a:buClr>
              <a:buSzPct val="100000"/>
              <a:buNone/>
              <a:defRPr b="1" sz="2100">
                <a:solidFill>
                  <a:schemeClr val="accent1"/>
                </a:solidFill>
              </a:defRPr>
            </a:lvl3pPr>
            <a:lvl4pPr lvl="3" algn="ctr">
              <a:lnSpc>
                <a:spcPct val="100000"/>
              </a:lnSpc>
              <a:spcBef>
                <a:spcPts val="0"/>
              </a:spcBef>
              <a:spcAft>
                <a:spcPts val="0"/>
              </a:spcAft>
              <a:buClr>
                <a:schemeClr val="accent1"/>
              </a:buClr>
              <a:buSzPct val="100000"/>
              <a:buNone/>
              <a:defRPr b="1" sz="2100">
                <a:solidFill>
                  <a:schemeClr val="accent1"/>
                </a:solidFill>
              </a:defRPr>
            </a:lvl4pPr>
            <a:lvl5pPr lvl="4" algn="ctr">
              <a:lnSpc>
                <a:spcPct val="100000"/>
              </a:lnSpc>
              <a:spcBef>
                <a:spcPts val="0"/>
              </a:spcBef>
              <a:spcAft>
                <a:spcPts val="0"/>
              </a:spcAft>
              <a:buClr>
                <a:schemeClr val="accent1"/>
              </a:buClr>
              <a:buSzPct val="100000"/>
              <a:buNone/>
              <a:defRPr b="1" sz="2100">
                <a:solidFill>
                  <a:schemeClr val="accent1"/>
                </a:solidFill>
              </a:defRPr>
            </a:lvl5pPr>
            <a:lvl6pPr lvl="5" algn="ctr">
              <a:lnSpc>
                <a:spcPct val="100000"/>
              </a:lnSpc>
              <a:spcBef>
                <a:spcPts val="0"/>
              </a:spcBef>
              <a:spcAft>
                <a:spcPts val="0"/>
              </a:spcAft>
              <a:buClr>
                <a:schemeClr val="accent1"/>
              </a:buClr>
              <a:buSzPct val="100000"/>
              <a:buNone/>
              <a:defRPr b="1" sz="2100">
                <a:solidFill>
                  <a:schemeClr val="accent1"/>
                </a:solidFill>
              </a:defRPr>
            </a:lvl6pPr>
            <a:lvl7pPr lvl="6" algn="ctr">
              <a:lnSpc>
                <a:spcPct val="100000"/>
              </a:lnSpc>
              <a:spcBef>
                <a:spcPts val="0"/>
              </a:spcBef>
              <a:spcAft>
                <a:spcPts val="0"/>
              </a:spcAft>
              <a:buClr>
                <a:schemeClr val="accent1"/>
              </a:buClr>
              <a:buSzPct val="100000"/>
              <a:buNone/>
              <a:defRPr b="1" sz="2100">
                <a:solidFill>
                  <a:schemeClr val="accent1"/>
                </a:solidFill>
              </a:defRPr>
            </a:lvl7pPr>
            <a:lvl8pPr lvl="7" algn="ctr">
              <a:lnSpc>
                <a:spcPct val="100000"/>
              </a:lnSpc>
              <a:spcBef>
                <a:spcPts val="0"/>
              </a:spcBef>
              <a:spcAft>
                <a:spcPts val="0"/>
              </a:spcAft>
              <a:buClr>
                <a:schemeClr val="accent1"/>
              </a:buClr>
              <a:buSzPct val="100000"/>
              <a:buNone/>
              <a:defRPr b="1" sz="2100">
                <a:solidFill>
                  <a:schemeClr val="accent1"/>
                </a:solidFill>
              </a:defRPr>
            </a:lvl8pPr>
            <a:lvl9pPr lvl="8" algn="ctr">
              <a:lnSpc>
                <a:spcPct val="100000"/>
              </a:lnSpc>
              <a:spcBef>
                <a:spcPts val="0"/>
              </a:spcBef>
              <a:spcAft>
                <a:spcPts val="0"/>
              </a:spcAft>
              <a:buClr>
                <a:schemeClr val="accent1"/>
              </a:buClr>
              <a:buSzPct val="100000"/>
              <a:buNone/>
              <a:defRPr b="1" sz="2100">
                <a:solidFill>
                  <a:schemeClr val="accent1"/>
                </a:solidFill>
              </a:defRPr>
            </a:lvl9pPr>
          </a:lstStyle>
          <a:p/>
        </p:txBody>
      </p:sp>
      <p:sp>
        <p:nvSpPr>
          <p:cNvPr id="13" name="Shape 1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6" name="Shape 46"/>
        <p:cNvGrpSpPr/>
        <p:nvPr/>
      </p:nvGrpSpPr>
      <p:grpSpPr>
        <a:xfrm>
          <a:off x="0" y="0"/>
          <a:ext cx="0" cy="0"/>
          <a:chOff x="0" y="0"/>
          <a:chExt cx="0" cy="0"/>
        </a:xfrm>
      </p:grpSpPr>
      <p:sp>
        <p:nvSpPr>
          <p:cNvPr id="47" name="Shape 47"/>
          <p:cNvSpPr txBox="1"/>
          <p:nvPr>
            <p:ph type="title"/>
          </p:nvPr>
        </p:nvSpPr>
        <p:spPr>
          <a:xfrm>
            <a:off x="311700" y="1240275"/>
            <a:ext cx="8520600" cy="1981800"/>
          </a:xfrm>
          <a:prstGeom prst="rect">
            <a:avLst/>
          </a:prstGeom>
        </p:spPr>
        <p:txBody>
          <a:bodyPr anchorCtr="0" anchor="b" bIns="91425" lIns="91425" rIns="91425" tIns="91425"/>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p:txBody>
      </p:sp>
      <p:sp>
        <p:nvSpPr>
          <p:cNvPr id="48" name="Shape 48"/>
          <p:cNvSpPr txBox="1"/>
          <p:nvPr>
            <p:ph idx="1" type="body"/>
          </p:nvPr>
        </p:nvSpPr>
        <p:spPr>
          <a:xfrm>
            <a:off x="311700" y="3304625"/>
            <a:ext cx="8520600" cy="1300800"/>
          </a:xfrm>
          <a:prstGeom prst="rect">
            <a:avLst/>
          </a:prstGeom>
        </p:spPr>
        <p:txBody>
          <a:bodyPr anchorCtr="0" anchor="t" bIns="91425" lIns="91425" rIns="91425" tIns="91425"/>
          <a:lstStyle>
            <a:lvl1pPr lvl="0" algn="ctr">
              <a:spcBef>
                <a:spcPts val="0"/>
              </a:spcBef>
              <a:buClr>
                <a:schemeClr val="accent1"/>
              </a:buClr>
              <a:defRPr>
                <a:solidFill>
                  <a:schemeClr val="accent1"/>
                </a:solidFill>
              </a:defRPr>
            </a:lvl1pPr>
            <a:lvl2pPr lvl="1" algn="ctr">
              <a:spcBef>
                <a:spcPts val="0"/>
              </a:spcBef>
              <a:buClr>
                <a:schemeClr val="accent1"/>
              </a:buClr>
              <a:defRPr>
                <a:solidFill>
                  <a:schemeClr val="accent1"/>
                </a:solidFill>
              </a:defRPr>
            </a:lvl2pPr>
            <a:lvl3pPr lvl="2" algn="ctr">
              <a:spcBef>
                <a:spcPts val="0"/>
              </a:spcBef>
              <a:buClr>
                <a:schemeClr val="accent1"/>
              </a:buClr>
              <a:defRPr>
                <a:solidFill>
                  <a:schemeClr val="accent1"/>
                </a:solidFill>
              </a:defRPr>
            </a:lvl3pPr>
            <a:lvl4pPr lvl="3" algn="ctr">
              <a:spcBef>
                <a:spcPts val="0"/>
              </a:spcBef>
              <a:buClr>
                <a:schemeClr val="accent1"/>
              </a:buClr>
              <a:defRPr>
                <a:solidFill>
                  <a:schemeClr val="accent1"/>
                </a:solidFill>
              </a:defRPr>
            </a:lvl4pPr>
            <a:lvl5pPr lvl="4" algn="ctr">
              <a:spcBef>
                <a:spcPts val="0"/>
              </a:spcBef>
              <a:buClr>
                <a:schemeClr val="accent1"/>
              </a:buClr>
              <a:defRPr>
                <a:solidFill>
                  <a:schemeClr val="accent1"/>
                </a:solidFill>
              </a:defRPr>
            </a:lvl5pPr>
            <a:lvl6pPr lvl="5" algn="ctr">
              <a:spcBef>
                <a:spcPts val="0"/>
              </a:spcBef>
              <a:buClr>
                <a:schemeClr val="accent1"/>
              </a:buClr>
              <a:defRPr>
                <a:solidFill>
                  <a:schemeClr val="accent1"/>
                </a:solidFill>
              </a:defRPr>
            </a:lvl6pPr>
            <a:lvl7pPr lvl="6" algn="ctr">
              <a:spcBef>
                <a:spcPts val="0"/>
              </a:spcBef>
              <a:buClr>
                <a:schemeClr val="accent1"/>
              </a:buClr>
              <a:defRPr>
                <a:solidFill>
                  <a:schemeClr val="accent1"/>
                </a:solidFill>
              </a:defRPr>
            </a:lvl7pPr>
            <a:lvl8pPr lvl="7" algn="ctr">
              <a:spcBef>
                <a:spcPts val="0"/>
              </a:spcBef>
              <a:buClr>
                <a:schemeClr val="accent1"/>
              </a:buClr>
              <a:defRPr>
                <a:solidFill>
                  <a:schemeClr val="accent1"/>
                </a:solidFill>
              </a:defRPr>
            </a:lvl8pPr>
            <a:lvl9pPr lvl="8" algn="ctr">
              <a:spcBef>
                <a:spcPts val="0"/>
              </a:spcBef>
              <a:buClr>
                <a:schemeClr val="accent1"/>
              </a:buClr>
              <a:defRPr>
                <a:solidFill>
                  <a:schemeClr val="accent1"/>
                </a:solidFill>
              </a:defRPr>
            </a:lvl9pPr>
          </a:lstStyle>
          <a:p/>
        </p:txBody>
      </p:sp>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0" name="Shape 50"/>
        <p:cNvGrpSpPr/>
        <p:nvPr/>
      </p:nvGrpSpPr>
      <p:grpSpPr>
        <a:xfrm>
          <a:off x="0" y="0"/>
          <a:ext cx="0" cy="0"/>
          <a:chOff x="0" y="0"/>
          <a:chExt cx="0" cy="0"/>
        </a:xfrm>
      </p:grpSpPr>
      <p:sp>
        <p:nvSpPr>
          <p:cNvPr id="51" name="Shape 5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4" name="Shape 14"/>
        <p:cNvGrpSpPr/>
        <p:nvPr/>
      </p:nvGrpSpPr>
      <p:grpSpPr>
        <a:xfrm>
          <a:off x="0" y="0"/>
          <a:ext cx="0" cy="0"/>
          <a:chOff x="0" y="0"/>
          <a:chExt cx="0" cy="0"/>
        </a:xfrm>
      </p:grpSpPr>
      <p:sp>
        <p:nvSpPr>
          <p:cNvPr id="15" name="Shape 15"/>
          <p:cNvSpPr txBox="1"/>
          <p:nvPr>
            <p:ph type="title"/>
          </p:nvPr>
        </p:nvSpPr>
        <p:spPr>
          <a:xfrm>
            <a:off x="2802750" y="802500"/>
            <a:ext cx="3538500" cy="3538500"/>
          </a:xfrm>
          <a:prstGeom prst="rect">
            <a:avLst/>
          </a:prstGeom>
          <a:solidFill>
            <a:srgbClr val="FFFFFF"/>
          </a:solidFill>
        </p:spPr>
        <p:txBody>
          <a:bodyPr anchorCtr="0" anchor="ctr"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6" name="Shape 16"/>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7" name="Shape 17"/>
        <p:cNvGrpSpPr/>
        <p:nvPr/>
      </p:nvGrpSpPr>
      <p:grpSpPr>
        <a:xfrm>
          <a:off x="0" y="0"/>
          <a:ext cx="0" cy="0"/>
          <a:chOff x="0" y="0"/>
          <a:chExt cx="0" cy="0"/>
        </a:xfrm>
      </p:grpSpPr>
      <p:sp>
        <p:nvSpPr>
          <p:cNvPr id="18" name="Shape 18"/>
          <p:cNvSpPr txBox="1"/>
          <p:nvPr>
            <p:ph type="title"/>
          </p:nvPr>
        </p:nvSpPr>
        <p:spPr>
          <a:xfrm>
            <a:off x="311700" y="292850"/>
            <a:ext cx="8520600" cy="8010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 type="body"/>
          </p:nvPr>
        </p:nvSpPr>
        <p:spPr>
          <a:xfrm>
            <a:off x="311700" y="1228675"/>
            <a:ext cx="8520600" cy="3340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0" name="Shape 2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1" name="Shape 21"/>
        <p:cNvGrpSpPr/>
        <p:nvPr/>
      </p:nvGrpSpPr>
      <p:grpSpPr>
        <a:xfrm>
          <a:off x="0" y="0"/>
          <a:ext cx="0" cy="0"/>
          <a:chOff x="0" y="0"/>
          <a:chExt cx="0" cy="0"/>
        </a:xfrm>
      </p:grpSpPr>
      <p:sp>
        <p:nvSpPr>
          <p:cNvPr id="22" name="Shape 22"/>
          <p:cNvSpPr txBox="1"/>
          <p:nvPr>
            <p:ph type="title"/>
          </p:nvPr>
        </p:nvSpPr>
        <p:spPr>
          <a:xfrm>
            <a:off x="311700" y="292850"/>
            <a:ext cx="8520600" cy="8010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 type="body"/>
          </p:nvPr>
        </p:nvSpPr>
        <p:spPr>
          <a:xfrm>
            <a:off x="311700" y="1228675"/>
            <a:ext cx="3999900" cy="33402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2" type="body"/>
          </p:nvPr>
        </p:nvSpPr>
        <p:spPr>
          <a:xfrm>
            <a:off x="4832400" y="1228675"/>
            <a:ext cx="3999900" cy="33402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5" name="Shape 2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6" name="Shape 26"/>
        <p:cNvGrpSpPr/>
        <p:nvPr/>
      </p:nvGrpSpPr>
      <p:grpSpPr>
        <a:xfrm>
          <a:off x="0" y="0"/>
          <a:ext cx="0" cy="0"/>
          <a:chOff x="0" y="0"/>
          <a:chExt cx="0" cy="0"/>
        </a:xfrm>
      </p:grpSpPr>
      <p:sp>
        <p:nvSpPr>
          <p:cNvPr id="27" name="Shape 27"/>
          <p:cNvSpPr txBox="1"/>
          <p:nvPr>
            <p:ph type="title"/>
          </p:nvPr>
        </p:nvSpPr>
        <p:spPr>
          <a:xfrm>
            <a:off x="304800" y="309350"/>
            <a:ext cx="8537700" cy="748200"/>
          </a:xfrm>
          <a:prstGeom prst="rect">
            <a:avLst/>
          </a:prstGeom>
        </p:spPr>
        <p:txBody>
          <a:bodyPr anchorCtr="0" anchor="t" bIns="91425" lIns="91425" rIns="91425" tIns="91425"/>
          <a:lstStyle>
            <a:lvl1pPr lvl="0">
              <a:spcBef>
                <a:spcPts val="0"/>
              </a:spcBef>
              <a:buSzPct val="100000"/>
              <a:defRPr sz="4000"/>
            </a:lvl1pPr>
            <a:lvl2pPr lvl="1">
              <a:spcBef>
                <a:spcPts val="0"/>
              </a:spcBef>
              <a:buSzPct val="100000"/>
              <a:defRPr sz="4000"/>
            </a:lvl2pPr>
            <a:lvl3pPr lvl="2">
              <a:spcBef>
                <a:spcPts val="0"/>
              </a:spcBef>
              <a:buSzPct val="100000"/>
              <a:defRPr sz="4000"/>
            </a:lvl3pPr>
            <a:lvl4pPr lvl="3">
              <a:spcBef>
                <a:spcPts val="0"/>
              </a:spcBef>
              <a:buSzPct val="100000"/>
              <a:defRPr sz="4000"/>
            </a:lvl4pPr>
            <a:lvl5pPr lvl="4">
              <a:spcBef>
                <a:spcPts val="0"/>
              </a:spcBef>
              <a:buSzPct val="100000"/>
              <a:defRPr sz="4000"/>
            </a:lvl5pPr>
            <a:lvl6pPr lvl="5">
              <a:spcBef>
                <a:spcPts val="0"/>
              </a:spcBef>
              <a:buSzPct val="100000"/>
              <a:defRPr sz="4000"/>
            </a:lvl6pPr>
            <a:lvl7pPr lvl="6">
              <a:spcBef>
                <a:spcPts val="0"/>
              </a:spcBef>
              <a:buSzPct val="100000"/>
              <a:defRPr sz="4000"/>
            </a:lvl7pPr>
            <a:lvl8pPr lvl="7">
              <a:spcBef>
                <a:spcPts val="0"/>
              </a:spcBef>
              <a:buSzPct val="100000"/>
              <a:defRPr sz="4000"/>
            </a:lvl8pPr>
            <a:lvl9pPr lvl="8">
              <a:spcBef>
                <a:spcPts val="0"/>
              </a:spcBef>
              <a:buSzPct val="100000"/>
              <a:defRPr sz="4000"/>
            </a:lvl9pPr>
          </a:lstStyle>
          <a:p/>
        </p:txBody>
      </p:sp>
      <p:sp>
        <p:nvSpPr>
          <p:cNvPr id="28" name="Shape 2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9" name="Shape 29"/>
        <p:cNvGrpSpPr/>
        <p:nvPr/>
      </p:nvGrpSpPr>
      <p:grpSpPr>
        <a:xfrm>
          <a:off x="0" y="0"/>
          <a:ext cx="0" cy="0"/>
          <a:chOff x="0" y="0"/>
          <a:chExt cx="0" cy="0"/>
        </a:xfrm>
      </p:grpSpPr>
      <p:sp>
        <p:nvSpPr>
          <p:cNvPr id="30" name="Shape 30"/>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31" name="Shape 31"/>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2" name="Shape 3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4"/>
        </a:solidFill>
      </p:bgPr>
    </p:bg>
    <p:spTree>
      <p:nvGrpSpPr>
        <p:cNvPr id="33" name="Shape 33"/>
        <p:cNvGrpSpPr/>
        <p:nvPr/>
      </p:nvGrpSpPr>
      <p:grpSpPr>
        <a:xfrm>
          <a:off x="0" y="0"/>
          <a:ext cx="0" cy="0"/>
          <a:chOff x="0" y="0"/>
          <a:chExt cx="0" cy="0"/>
        </a:xfrm>
      </p:grpSpPr>
      <p:sp>
        <p:nvSpPr>
          <p:cNvPr id="34" name="Shape 34"/>
          <p:cNvSpPr txBox="1"/>
          <p:nvPr>
            <p:ph type="title"/>
          </p:nvPr>
        </p:nvSpPr>
        <p:spPr>
          <a:xfrm>
            <a:off x="490250" y="526350"/>
            <a:ext cx="5618700" cy="4090800"/>
          </a:xfrm>
          <a:prstGeom prst="rect">
            <a:avLst/>
          </a:prstGeom>
        </p:spPr>
        <p:txBody>
          <a:bodyPr anchorCtr="0" anchor="ctr" bIns="91425" lIns="91425" rIns="91425" tIns="91425"/>
          <a:lstStyle>
            <a:lvl1pPr lvl="0">
              <a:spcBef>
                <a:spcPts val="0"/>
              </a:spcBef>
              <a:buClr>
                <a:schemeClr val="lt1"/>
              </a:buClr>
              <a:buSzPct val="100000"/>
              <a:defRPr sz="6000">
                <a:solidFill>
                  <a:schemeClr val="lt1"/>
                </a:solidFill>
              </a:defRPr>
            </a:lvl1pPr>
            <a:lvl2pPr lvl="1">
              <a:spcBef>
                <a:spcPts val="0"/>
              </a:spcBef>
              <a:buClr>
                <a:schemeClr val="lt1"/>
              </a:buClr>
              <a:buSzPct val="100000"/>
              <a:defRPr sz="6000">
                <a:solidFill>
                  <a:schemeClr val="lt1"/>
                </a:solidFill>
              </a:defRPr>
            </a:lvl2pPr>
            <a:lvl3pPr lvl="2">
              <a:spcBef>
                <a:spcPts val="0"/>
              </a:spcBef>
              <a:buClr>
                <a:schemeClr val="lt1"/>
              </a:buClr>
              <a:buSzPct val="100000"/>
              <a:defRPr sz="6000">
                <a:solidFill>
                  <a:schemeClr val="lt1"/>
                </a:solidFill>
              </a:defRPr>
            </a:lvl3pPr>
            <a:lvl4pPr lvl="3">
              <a:spcBef>
                <a:spcPts val="0"/>
              </a:spcBef>
              <a:buClr>
                <a:schemeClr val="lt1"/>
              </a:buClr>
              <a:buSzPct val="100000"/>
              <a:defRPr sz="6000">
                <a:solidFill>
                  <a:schemeClr val="lt1"/>
                </a:solidFill>
              </a:defRPr>
            </a:lvl4pPr>
            <a:lvl5pPr lvl="4">
              <a:spcBef>
                <a:spcPts val="0"/>
              </a:spcBef>
              <a:buClr>
                <a:schemeClr val="lt1"/>
              </a:buClr>
              <a:buSzPct val="100000"/>
              <a:defRPr sz="6000">
                <a:solidFill>
                  <a:schemeClr val="lt1"/>
                </a:solidFill>
              </a:defRPr>
            </a:lvl5pPr>
            <a:lvl6pPr lvl="5">
              <a:spcBef>
                <a:spcPts val="0"/>
              </a:spcBef>
              <a:buClr>
                <a:schemeClr val="lt1"/>
              </a:buClr>
              <a:buSzPct val="100000"/>
              <a:defRPr sz="6000">
                <a:solidFill>
                  <a:schemeClr val="lt1"/>
                </a:solidFill>
              </a:defRPr>
            </a:lvl6pPr>
            <a:lvl7pPr lvl="6">
              <a:spcBef>
                <a:spcPts val="0"/>
              </a:spcBef>
              <a:buClr>
                <a:schemeClr val="lt1"/>
              </a:buClr>
              <a:buSzPct val="100000"/>
              <a:defRPr sz="6000">
                <a:solidFill>
                  <a:schemeClr val="lt1"/>
                </a:solidFill>
              </a:defRPr>
            </a:lvl7pPr>
            <a:lvl8pPr lvl="7">
              <a:spcBef>
                <a:spcPts val="0"/>
              </a:spcBef>
              <a:buClr>
                <a:schemeClr val="lt1"/>
              </a:buClr>
              <a:buSzPct val="100000"/>
              <a:defRPr sz="6000">
                <a:solidFill>
                  <a:schemeClr val="lt1"/>
                </a:solidFill>
              </a:defRPr>
            </a:lvl8pPr>
            <a:lvl9pPr lvl="8">
              <a:spcBef>
                <a:spcPts val="0"/>
              </a:spcBef>
              <a:buClr>
                <a:schemeClr val="lt1"/>
              </a:buClr>
              <a:buSzPct val="100000"/>
              <a:defRPr sz="6000">
                <a:solidFill>
                  <a:schemeClr val="lt1"/>
                </a:solidFill>
              </a:defRPr>
            </a:lvl9pPr>
          </a:lstStyle>
          <a:p/>
        </p:txBody>
      </p:sp>
      <p:sp>
        <p:nvSpPr>
          <p:cNvPr id="35" name="Shape 3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6" name="Shape 36"/>
        <p:cNvGrpSpPr/>
        <p:nvPr/>
      </p:nvGrpSpPr>
      <p:grpSpPr>
        <a:xfrm>
          <a:off x="0" y="0"/>
          <a:ext cx="0" cy="0"/>
          <a:chOff x="0" y="0"/>
          <a:chExt cx="0" cy="0"/>
        </a:xfrm>
      </p:grpSpPr>
      <p:sp>
        <p:nvSpPr>
          <p:cNvPr id="37" name="Shape 37"/>
          <p:cNvSpPr/>
          <p:nvPr/>
        </p:nvSpPr>
        <p:spPr>
          <a:xfrm>
            <a:off x="4572000" y="-25"/>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38" name="Shape 38"/>
          <p:cNvCxnSpPr/>
          <p:nvPr/>
        </p:nvCxnSpPr>
        <p:spPr>
          <a:xfrm>
            <a:off x="5029675" y="4495500"/>
            <a:ext cx="468300" cy="0"/>
          </a:xfrm>
          <a:prstGeom prst="straightConnector1">
            <a:avLst/>
          </a:prstGeom>
          <a:noFill/>
          <a:ln cap="flat" cmpd="sng" w="28575">
            <a:solidFill>
              <a:schemeClr val="lt1"/>
            </a:solidFill>
            <a:prstDash val="solid"/>
            <a:round/>
            <a:headEnd len="med" w="med" type="none"/>
            <a:tailEnd len="med" w="med" type="none"/>
          </a:ln>
        </p:spPr>
      </p:cxnSp>
      <p:sp>
        <p:nvSpPr>
          <p:cNvPr id="39" name="Shape 39"/>
          <p:cNvSpPr txBox="1"/>
          <p:nvPr>
            <p:ph type="title"/>
          </p:nvPr>
        </p:nvSpPr>
        <p:spPr>
          <a:xfrm>
            <a:off x="265500" y="1081400"/>
            <a:ext cx="4045200" cy="1710300"/>
          </a:xfrm>
          <a:prstGeom prst="rect">
            <a:avLst/>
          </a:prstGeom>
        </p:spPr>
        <p:txBody>
          <a:bodyPr anchorCtr="0" anchor="b" bIns="91425" lIns="91425" rIns="91425" tIns="91425"/>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p:txBody>
      </p:sp>
      <p:sp>
        <p:nvSpPr>
          <p:cNvPr id="40" name="Shape 40"/>
          <p:cNvSpPr txBox="1"/>
          <p:nvPr>
            <p:ph idx="1" type="subTitle"/>
          </p:nvPr>
        </p:nvSpPr>
        <p:spPr>
          <a:xfrm>
            <a:off x="265500" y="2845222"/>
            <a:ext cx="4045200" cy="1345500"/>
          </a:xfrm>
          <a:prstGeom prst="rect">
            <a:avLst/>
          </a:prstGeom>
        </p:spPr>
        <p:txBody>
          <a:bodyPr anchorCtr="0" anchor="t" bIns="91425" lIns="91425" rIns="91425" tIns="91425"/>
          <a:lstStyle>
            <a:lvl1pPr lvl="0" algn="ctr">
              <a:lnSpc>
                <a:spcPct val="100000"/>
              </a:lnSpc>
              <a:spcBef>
                <a:spcPts val="0"/>
              </a:spcBef>
              <a:spcAft>
                <a:spcPts val="0"/>
              </a:spcAft>
              <a:buNone/>
              <a:defRPr/>
            </a:lvl1pPr>
            <a:lvl2pPr lvl="1" algn="ctr">
              <a:lnSpc>
                <a:spcPct val="100000"/>
              </a:lnSpc>
              <a:spcBef>
                <a:spcPts val="0"/>
              </a:spcBef>
              <a:spcAft>
                <a:spcPts val="0"/>
              </a:spcAft>
              <a:buSzPct val="100000"/>
              <a:buNone/>
              <a:defRPr sz="1800"/>
            </a:lvl2pPr>
            <a:lvl3pPr lvl="2" algn="ctr">
              <a:lnSpc>
                <a:spcPct val="100000"/>
              </a:lnSpc>
              <a:spcBef>
                <a:spcPts val="0"/>
              </a:spcBef>
              <a:spcAft>
                <a:spcPts val="0"/>
              </a:spcAft>
              <a:buSzPct val="100000"/>
              <a:buNone/>
              <a:defRPr sz="1800"/>
            </a:lvl3pPr>
            <a:lvl4pPr lvl="3" algn="ctr">
              <a:lnSpc>
                <a:spcPct val="100000"/>
              </a:lnSpc>
              <a:spcBef>
                <a:spcPts val="0"/>
              </a:spcBef>
              <a:spcAft>
                <a:spcPts val="0"/>
              </a:spcAft>
              <a:buSzPct val="100000"/>
              <a:buNone/>
              <a:defRPr sz="1800"/>
            </a:lvl4pPr>
            <a:lvl5pPr lvl="4" algn="ctr">
              <a:lnSpc>
                <a:spcPct val="100000"/>
              </a:lnSpc>
              <a:spcBef>
                <a:spcPts val="0"/>
              </a:spcBef>
              <a:spcAft>
                <a:spcPts val="0"/>
              </a:spcAft>
              <a:buSzPct val="100000"/>
              <a:buNone/>
              <a:defRPr sz="1800"/>
            </a:lvl5pPr>
            <a:lvl6pPr lvl="5" algn="ctr">
              <a:lnSpc>
                <a:spcPct val="100000"/>
              </a:lnSpc>
              <a:spcBef>
                <a:spcPts val="0"/>
              </a:spcBef>
              <a:spcAft>
                <a:spcPts val="0"/>
              </a:spcAft>
              <a:buSzPct val="100000"/>
              <a:buNone/>
              <a:defRPr sz="1800"/>
            </a:lvl6pPr>
            <a:lvl7pPr lvl="6" algn="ctr">
              <a:lnSpc>
                <a:spcPct val="100000"/>
              </a:lnSpc>
              <a:spcBef>
                <a:spcPts val="0"/>
              </a:spcBef>
              <a:spcAft>
                <a:spcPts val="0"/>
              </a:spcAft>
              <a:buSzPct val="100000"/>
              <a:buNone/>
              <a:defRPr sz="1800"/>
            </a:lvl7pPr>
            <a:lvl8pPr lvl="7" algn="ctr">
              <a:lnSpc>
                <a:spcPct val="100000"/>
              </a:lnSpc>
              <a:spcBef>
                <a:spcPts val="0"/>
              </a:spcBef>
              <a:spcAft>
                <a:spcPts val="0"/>
              </a:spcAft>
              <a:buSzPct val="100000"/>
              <a:buNone/>
              <a:defRPr sz="1800"/>
            </a:lvl8pPr>
            <a:lvl9pPr lvl="8" algn="ctr">
              <a:lnSpc>
                <a:spcPct val="100000"/>
              </a:lnSpc>
              <a:spcBef>
                <a:spcPts val="0"/>
              </a:spcBef>
              <a:spcAft>
                <a:spcPts val="0"/>
              </a:spcAft>
              <a:buSzPct val="100000"/>
              <a:buNone/>
              <a:defRPr sz="1800"/>
            </a:lvl9pPr>
          </a:lstStyle>
          <a:p/>
        </p:txBody>
      </p:sp>
      <p:sp>
        <p:nvSpPr>
          <p:cNvPr id="41" name="Shape 41"/>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p:txBody>
      </p:sp>
      <p:sp>
        <p:nvSpPr>
          <p:cNvPr id="42" name="Shape 4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3" name="Shape 43"/>
        <p:cNvGrpSpPr/>
        <p:nvPr/>
      </p:nvGrpSpPr>
      <p:grpSpPr>
        <a:xfrm>
          <a:off x="0" y="0"/>
          <a:ext cx="0" cy="0"/>
          <a:chOff x="0" y="0"/>
          <a:chExt cx="0" cy="0"/>
        </a:xfrm>
      </p:grpSpPr>
      <p:sp>
        <p:nvSpPr>
          <p:cNvPr id="44" name="Shape 44"/>
          <p:cNvSpPr txBox="1"/>
          <p:nvPr>
            <p:ph idx="1" type="body"/>
          </p:nvPr>
        </p:nvSpPr>
        <p:spPr>
          <a:xfrm>
            <a:off x="319500" y="4230575"/>
            <a:ext cx="5998800" cy="598800"/>
          </a:xfrm>
          <a:prstGeom prst="rect">
            <a:avLst/>
          </a:prstGeom>
        </p:spPr>
        <p:txBody>
          <a:bodyPr anchorCtr="0" anchor="ctr" bIns="91425" lIns="91425" rIns="91425" tIns="91425"/>
          <a:lstStyle>
            <a:lvl1pPr lvl="0">
              <a:lnSpc>
                <a:spcPct val="100000"/>
              </a:lnSpc>
              <a:spcBef>
                <a:spcPts val="0"/>
              </a:spcBef>
              <a:spcAft>
                <a:spcPts val="0"/>
              </a:spcAft>
              <a:buClr>
                <a:schemeClr val="accent1"/>
              </a:buClr>
              <a:buSzPct val="100000"/>
              <a:buFont typeface="Amatic SC"/>
              <a:buNone/>
              <a:defRPr b="1" sz="2400">
                <a:solidFill>
                  <a:schemeClr val="accent1"/>
                </a:solidFill>
                <a:latin typeface="Amatic SC"/>
                <a:ea typeface="Amatic SC"/>
                <a:cs typeface="Amatic SC"/>
                <a:sym typeface="Amatic SC"/>
              </a:defRPr>
            </a:lvl1pPr>
          </a:lstStyle>
          <a:p/>
        </p:txBody>
      </p:sp>
      <p:sp>
        <p:nvSpPr>
          <p:cNvPr id="45" name="Shape 4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292850"/>
            <a:ext cx="8520600" cy="801000"/>
          </a:xfrm>
          <a:prstGeom prst="rect">
            <a:avLst/>
          </a:prstGeom>
          <a:noFill/>
          <a:ln>
            <a:noFill/>
          </a:ln>
        </p:spPr>
        <p:txBody>
          <a:bodyPr anchorCtr="0" anchor="t" bIns="91425" lIns="91425" rIns="91425" tIns="91425"/>
          <a:lstStyle>
            <a:lvl1pPr lvl="0">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1pPr>
            <a:lvl2pPr lvl="1">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2pPr>
            <a:lvl3pPr lvl="2">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3pPr>
            <a:lvl4pPr lvl="3">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4pPr>
            <a:lvl5pPr lvl="4">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5pPr>
            <a:lvl6pPr lvl="5">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6pPr>
            <a:lvl7pPr lvl="6">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7pPr>
            <a:lvl8pPr lvl="7">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8pPr>
            <a:lvl9pPr lvl="8">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9pPr>
          </a:lstStyle>
          <a:p/>
        </p:txBody>
      </p:sp>
      <p:sp>
        <p:nvSpPr>
          <p:cNvPr id="7" name="Shape 7"/>
          <p:cNvSpPr txBox="1"/>
          <p:nvPr>
            <p:ph idx="1" type="body"/>
          </p:nvPr>
        </p:nvSpPr>
        <p:spPr>
          <a:xfrm>
            <a:off x="311700" y="1228675"/>
            <a:ext cx="8520600" cy="33402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accent1"/>
                </a:solidFill>
                <a:latin typeface="Source Code Pro"/>
                <a:ea typeface="Source Code Pro"/>
                <a:cs typeface="Source Code Pro"/>
                <a:sym typeface="Source Code Pr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image" Target="../media/image00.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 name="Shape 55"/>
        <p:cNvGrpSpPr/>
        <p:nvPr/>
      </p:nvGrpSpPr>
      <p:grpSpPr>
        <a:xfrm>
          <a:off x="0" y="0"/>
          <a:ext cx="0" cy="0"/>
          <a:chOff x="0" y="0"/>
          <a:chExt cx="0" cy="0"/>
        </a:xfrm>
      </p:grpSpPr>
      <p:sp>
        <p:nvSpPr>
          <p:cNvPr id="56" name="Shape 56"/>
          <p:cNvSpPr txBox="1"/>
          <p:nvPr>
            <p:ph type="ctrTitle"/>
          </p:nvPr>
        </p:nvSpPr>
        <p:spPr>
          <a:xfrm>
            <a:off x="311700" y="392150"/>
            <a:ext cx="8520600" cy="2690400"/>
          </a:xfrm>
          <a:prstGeom prst="rect">
            <a:avLst/>
          </a:prstGeom>
        </p:spPr>
        <p:txBody>
          <a:bodyPr anchorCtr="0" anchor="ctr" bIns="91425" lIns="91425" rIns="91425" tIns="91425">
            <a:noAutofit/>
          </a:bodyPr>
          <a:lstStyle/>
          <a:p>
            <a:pPr lvl="0">
              <a:spcBef>
                <a:spcPts val="0"/>
              </a:spcBef>
              <a:buNone/>
            </a:pPr>
            <a:r>
              <a:rPr lang="en"/>
              <a:t>Literature Circle</a:t>
            </a:r>
          </a:p>
        </p:txBody>
      </p:sp>
      <p:sp>
        <p:nvSpPr>
          <p:cNvPr id="57" name="Shape 57"/>
          <p:cNvSpPr txBox="1"/>
          <p:nvPr>
            <p:ph idx="1" type="subTitle"/>
          </p:nvPr>
        </p:nvSpPr>
        <p:spPr>
          <a:xfrm>
            <a:off x="311700" y="3890400"/>
            <a:ext cx="8520600" cy="706200"/>
          </a:xfrm>
          <a:prstGeom prst="rect">
            <a:avLst/>
          </a:prstGeom>
        </p:spPr>
        <p:txBody>
          <a:bodyPr anchorCtr="0" anchor="ctr" bIns="91425" lIns="91425" rIns="91425" tIns="91425">
            <a:noAutofit/>
          </a:bodyPr>
          <a:lstStyle/>
          <a:p>
            <a:pPr lvl="0">
              <a:spcBef>
                <a:spcPts val="0"/>
              </a:spcBef>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x="0" y="0"/>
          <a:ext cx="0" cy="0"/>
          <a:chOff x="0" y="0"/>
          <a:chExt cx="0" cy="0"/>
        </a:xfrm>
      </p:grpSpPr>
      <p:sp>
        <p:nvSpPr>
          <p:cNvPr id="110" name="Shape 110"/>
          <p:cNvSpPr txBox="1"/>
          <p:nvPr>
            <p:ph type="title"/>
          </p:nvPr>
        </p:nvSpPr>
        <p:spPr>
          <a:xfrm>
            <a:off x="311700" y="292850"/>
            <a:ext cx="8520600" cy="801000"/>
          </a:xfrm>
          <a:prstGeom prst="rect">
            <a:avLst/>
          </a:prstGeom>
        </p:spPr>
        <p:txBody>
          <a:bodyPr anchorCtr="0" anchor="t" bIns="91425" lIns="91425" rIns="91425" tIns="91425">
            <a:noAutofit/>
          </a:bodyPr>
          <a:lstStyle/>
          <a:p>
            <a:pPr lvl="0">
              <a:lnSpc>
                <a:spcPct val="115000"/>
              </a:lnSpc>
              <a:spcBef>
                <a:spcPts val="0"/>
              </a:spcBef>
              <a:buNone/>
            </a:pPr>
            <a:r>
              <a:rPr b="0" lang="en" sz="3600">
                <a:solidFill>
                  <a:schemeClr val="dk1"/>
                </a:solidFill>
                <a:latin typeface="Bree Serif"/>
                <a:ea typeface="Bree Serif"/>
                <a:cs typeface="Bree Serif"/>
                <a:sym typeface="Bree Serif"/>
              </a:rPr>
              <a:t>Literary Luminary</a:t>
            </a:r>
            <a:r>
              <a:rPr b="0" lang="en" sz="3600">
                <a:solidFill>
                  <a:schemeClr val="dk1"/>
                </a:solidFill>
                <a:latin typeface="Source Code Pro"/>
                <a:ea typeface="Source Code Pro"/>
                <a:cs typeface="Source Code Pro"/>
                <a:sym typeface="Source Code Pro"/>
              </a:rPr>
              <a:t>: </a:t>
            </a:r>
          </a:p>
        </p:txBody>
      </p:sp>
      <p:sp>
        <p:nvSpPr>
          <p:cNvPr id="111" name="Shape 111"/>
          <p:cNvSpPr txBox="1"/>
          <p:nvPr>
            <p:ph idx="1" type="body"/>
          </p:nvPr>
        </p:nvSpPr>
        <p:spPr>
          <a:xfrm>
            <a:off x="311700" y="1228675"/>
            <a:ext cx="8520600" cy="3340200"/>
          </a:xfrm>
          <a:prstGeom prst="rect">
            <a:avLst/>
          </a:prstGeom>
        </p:spPr>
        <p:txBody>
          <a:bodyPr anchorCtr="0" anchor="t" bIns="91425" lIns="91425" rIns="91425" tIns="91425">
            <a:noAutofit/>
          </a:bodyPr>
          <a:lstStyle/>
          <a:p>
            <a:pPr lvl="0">
              <a:spcBef>
                <a:spcPts val="0"/>
              </a:spcBef>
              <a:spcAft>
                <a:spcPts val="0"/>
              </a:spcAft>
              <a:buClr>
                <a:schemeClr val="dk1"/>
              </a:buClr>
              <a:buSzPct val="61111"/>
              <a:buFont typeface="Arial"/>
              <a:buNone/>
            </a:pPr>
            <a:r>
              <a:rPr lang="en">
                <a:solidFill>
                  <a:srgbClr val="4A86E8"/>
                </a:solidFill>
              </a:rPr>
              <a:t>You are to present your book to the group by discussing text evidence.  Your job is to locate at least two passages to discuss.  Your purpose is to help members of your group probe more deeply into some interesting, humorous, puzzling, or powerful passages that insight character discussion.  As you read and locate some interesting passages, be sure to jot down the page numbers.  Lead the discussion.</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5" name="Shape 115"/>
        <p:cNvGrpSpPr/>
        <p:nvPr/>
      </p:nvGrpSpPr>
      <p:grpSpPr>
        <a:xfrm>
          <a:off x="0" y="0"/>
          <a:ext cx="0" cy="0"/>
          <a:chOff x="0" y="0"/>
          <a:chExt cx="0" cy="0"/>
        </a:xfrm>
      </p:grpSpPr>
      <p:sp>
        <p:nvSpPr>
          <p:cNvPr id="116" name="Shape 116"/>
          <p:cNvSpPr txBox="1"/>
          <p:nvPr>
            <p:ph type="title"/>
          </p:nvPr>
        </p:nvSpPr>
        <p:spPr>
          <a:xfrm>
            <a:off x="311700" y="292850"/>
            <a:ext cx="8520600" cy="801000"/>
          </a:xfrm>
          <a:prstGeom prst="rect">
            <a:avLst/>
          </a:prstGeom>
        </p:spPr>
        <p:txBody>
          <a:bodyPr anchorCtr="0" anchor="t" bIns="91425" lIns="91425" rIns="91425" tIns="91425">
            <a:noAutofit/>
          </a:bodyPr>
          <a:lstStyle/>
          <a:p>
            <a:pPr lvl="0">
              <a:lnSpc>
                <a:spcPct val="115000"/>
              </a:lnSpc>
              <a:spcBef>
                <a:spcPts val="0"/>
              </a:spcBef>
              <a:buNone/>
            </a:pPr>
            <a:r>
              <a:rPr b="0" lang="en" sz="3000">
                <a:solidFill>
                  <a:schemeClr val="dk1"/>
                </a:solidFill>
                <a:latin typeface="Bree Serif"/>
                <a:ea typeface="Bree Serif"/>
                <a:cs typeface="Bree Serif"/>
                <a:sym typeface="Bree Serif"/>
              </a:rPr>
              <a:t>Cool Connector:</a:t>
            </a:r>
          </a:p>
        </p:txBody>
      </p:sp>
      <p:sp>
        <p:nvSpPr>
          <p:cNvPr id="117" name="Shape 117"/>
          <p:cNvSpPr txBox="1"/>
          <p:nvPr>
            <p:ph idx="1" type="body"/>
          </p:nvPr>
        </p:nvSpPr>
        <p:spPr>
          <a:xfrm>
            <a:off x="311700" y="1228675"/>
            <a:ext cx="8520600" cy="3340200"/>
          </a:xfrm>
          <a:prstGeom prst="rect">
            <a:avLst/>
          </a:prstGeom>
        </p:spPr>
        <p:txBody>
          <a:bodyPr anchorCtr="0" anchor="t" bIns="91425" lIns="91425" rIns="91425" tIns="91425">
            <a:noAutofit/>
          </a:bodyPr>
          <a:lstStyle/>
          <a:p>
            <a:pPr lvl="0">
              <a:spcBef>
                <a:spcPts val="0"/>
              </a:spcBef>
              <a:spcAft>
                <a:spcPts val="0"/>
              </a:spcAft>
              <a:buClr>
                <a:schemeClr val="dk1"/>
              </a:buClr>
              <a:buSzPct val="61111"/>
              <a:buFont typeface="Arial"/>
              <a:buNone/>
            </a:pPr>
            <a:r>
              <a:rPr lang="en">
                <a:solidFill>
                  <a:srgbClr val="4A86E8"/>
                </a:solidFill>
              </a:rPr>
              <a:t>Your job is to find connections between the book your group is discussing and the world outside. This means connecting the reading to your own life, happenings at school or in the community, similar events at other times and places, or other people or problems that this book brings to mind. You might also see connections between this book and your own or another book from the group discussion (if you are discussing different novels). There are no wrong answers here. Whatever the reading connects you with is worth sharing!  </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1" name="Shape 121"/>
        <p:cNvGrpSpPr/>
        <p:nvPr/>
      </p:nvGrpSpPr>
      <p:grpSpPr>
        <a:xfrm>
          <a:off x="0" y="0"/>
          <a:ext cx="0" cy="0"/>
          <a:chOff x="0" y="0"/>
          <a:chExt cx="0" cy="0"/>
        </a:xfrm>
      </p:grpSpPr>
      <p:sp>
        <p:nvSpPr>
          <p:cNvPr id="122" name="Shape 122"/>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
              <a:t>ROLES FOR DIVERSE GROUP</a:t>
            </a:r>
          </a:p>
        </p:txBody>
      </p:sp>
      <p:sp>
        <p:nvSpPr>
          <p:cNvPr id="123" name="Shape 123"/>
          <p:cNvSpPr txBox="1"/>
          <p:nvPr>
            <p:ph idx="1" type="body"/>
          </p:nvPr>
        </p:nvSpPr>
        <p:spPr>
          <a:xfrm>
            <a:off x="311700" y="1228675"/>
            <a:ext cx="8520600" cy="3340200"/>
          </a:xfrm>
          <a:prstGeom prst="rect">
            <a:avLst/>
          </a:prstGeom>
        </p:spPr>
        <p:txBody>
          <a:bodyPr anchorCtr="0" anchor="t" bIns="91425" lIns="91425" rIns="91425" tIns="91425">
            <a:noAutofit/>
          </a:bodyPr>
          <a:lstStyle/>
          <a:p>
            <a:pPr lvl="0">
              <a:spcBef>
                <a:spcPts val="0"/>
              </a:spcBef>
              <a:buNone/>
            </a:pPr>
            <a:r>
              <a:rPr lang="en"/>
              <a:t>In a group of 3, you all have to play all the roles.  In other words, you each will summarize your book, offer two passages and play moderator/connector offering insight and observations about the other 2 books.</a:t>
            </a:r>
          </a:p>
          <a:p>
            <a:pPr lvl="0">
              <a:spcBef>
                <a:spcPts val="0"/>
              </a:spcBef>
              <a:buNone/>
            </a:pPr>
            <a:r>
              <a:t/>
            </a:r>
            <a:endParaRPr/>
          </a:p>
          <a:p>
            <a:pPr lvl="0" rtl="0">
              <a:lnSpc>
                <a:spcPct val="100000"/>
              </a:lnSpc>
              <a:spcBef>
                <a:spcPts val="0"/>
              </a:spcBef>
              <a:spcAft>
                <a:spcPts val="0"/>
              </a:spcAft>
              <a:buNone/>
            </a:pPr>
            <a:r>
              <a:rPr b="1" lang="en" sz="4200">
                <a:solidFill>
                  <a:schemeClr val="accent1"/>
                </a:solidFill>
                <a:latin typeface="Amatic SC"/>
                <a:ea typeface="Amatic SC"/>
                <a:cs typeface="Amatic SC"/>
                <a:sym typeface="Amatic SC"/>
              </a:rPr>
              <a:t>ROLES FOR UNISON GROUP</a:t>
            </a:r>
          </a:p>
          <a:p>
            <a:pPr lvl="0" rtl="0">
              <a:spcBef>
                <a:spcPts val="0"/>
              </a:spcBef>
              <a:buNone/>
            </a:pPr>
            <a:r>
              <a:rPr lang="en"/>
              <a:t>In a group of 3, the moderator will also summarize the book, you will still have a luminary and a connector.</a:t>
            </a:r>
          </a:p>
          <a:p>
            <a:pPr lvl="0">
              <a:lnSpc>
                <a:spcPct val="100000"/>
              </a:lnSpc>
              <a:spcBef>
                <a:spcPts val="0"/>
              </a:spcBef>
              <a:spcAft>
                <a:spcPts val="0"/>
              </a:spcAft>
              <a:buNone/>
            </a:pPr>
            <a:r>
              <a:t/>
            </a:r>
            <a:endParaRPr b="1" sz="4200">
              <a:solidFill>
                <a:schemeClr val="accent1"/>
              </a:solidFill>
              <a:latin typeface="Amatic SC"/>
              <a:ea typeface="Amatic SC"/>
              <a:cs typeface="Amatic SC"/>
              <a:sym typeface="Amatic SC"/>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x="0" y="0"/>
          <a:ext cx="0" cy="0"/>
          <a:chOff x="0" y="0"/>
          <a:chExt cx="0" cy="0"/>
        </a:xfrm>
      </p:grpSpPr>
      <p:sp>
        <p:nvSpPr>
          <p:cNvPr id="128" name="Shape 128"/>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
              <a:t>Handouts</a:t>
            </a:r>
          </a:p>
        </p:txBody>
      </p:sp>
      <p:sp>
        <p:nvSpPr>
          <p:cNvPr id="129" name="Shape 129"/>
          <p:cNvSpPr txBox="1"/>
          <p:nvPr>
            <p:ph idx="1" type="body"/>
          </p:nvPr>
        </p:nvSpPr>
        <p:spPr>
          <a:xfrm>
            <a:off x="311700" y="1228675"/>
            <a:ext cx="8520600" cy="3340200"/>
          </a:xfrm>
          <a:prstGeom prst="rect">
            <a:avLst/>
          </a:prstGeom>
        </p:spPr>
        <p:txBody>
          <a:bodyPr anchorCtr="0" anchor="t" bIns="91425" lIns="91425" rIns="91425" tIns="91425">
            <a:noAutofit/>
          </a:bodyPr>
          <a:lstStyle/>
          <a:p>
            <a:pPr lvl="0">
              <a:spcBef>
                <a:spcPts val="0"/>
              </a:spcBef>
              <a:buNone/>
            </a:pPr>
            <a:r>
              <a:rPr lang="en"/>
              <a:t>Use your summer reading notes to assist in devising questions, quotes, connections and predictions based on your individual role for role handouts.</a:t>
            </a:r>
          </a:p>
          <a:p>
            <a:pPr lvl="0">
              <a:spcBef>
                <a:spcPts val="0"/>
              </a:spcBef>
              <a:buNone/>
            </a:pPr>
            <a:r>
              <a:rPr lang="en"/>
              <a:t>Utilize the handouts during the literature circle to keep discussion going for the full 20 minutes.  </a:t>
            </a:r>
          </a:p>
          <a:p>
            <a:pPr lvl="0">
              <a:spcBef>
                <a:spcPts val="0"/>
              </a:spcBef>
              <a:buNone/>
            </a:pPr>
            <a:r>
              <a:rPr lang="en"/>
              <a:t>Take notes during the circle talk of anything that could be used for your project.</a:t>
            </a:r>
          </a:p>
          <a:p>
            <a:pPr lvl="0">
              <a:spcBef>
                <a:spcPts val="0"/>
              </a:spcBef>
              <a:buNone/>
            </a:pPr>
            <a:r>
              <a:rPr lang="en"/>
              <a:t>Upon completion of discussion, the group will progress to their culminating project.</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3" name="Shape 133"/>
        <p:cNvGrpSpPr/>
        <p:nvPr/>
      </p:nvGrpSpPr>
      <p:grpSpPr>
        <a:xfrm>
          <a:off x="0" y="0"/>
          <a:ext cx="0" cy="0"/>
          <a:chOff x="0" y="0"/>
          <a:chExt cx="0" cy="0"/>
        </a:xfrm>
      </p:grpSpPr>
      <p:sp>
        <p:nvSpPr>
          <p:cNvPr id="134" name="Shape 134"/>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
              <a:t>Project options for homogeneous group</a:t>
            </a:r>
          </a:p>
        </p:txBody>
      </p:sp>
      <p:sp>
        <p:nvSpPr>
          <p:cNvPr id="135" name="Shape 135"/>
          <p:cNvSpPr txBox="1"/>
          <p:nvPr>
            <p:ph idx="1" type="body"/>
          </p:nvPr>
        </p:nvSpPr>
        <p:spPr>
          <a:xfrm>
            <a:off x="311700" y="1152475"/>
            <a:ext cx="8520600" cy="3694800"/>
          </a:xfrm>
          <a:prstGeom prst="rect">
            <a:avLst/>
          </a:prstGeom>
        </p:spPr>
        <p:txBody>
          <a:bodyPr anchorCtr="0" anchor="t" bIns="91425" lIns="91425" rIns="91425" tIns="91425">
            <a:noAutofit/>
          </a:bodyPr>
          <a:lstStyle/>
          <a:p>
            <a:pPr lvl="0">
              <a:spcBef>
                <a:spcPts val="0"/>
              </a:spcBef>
              <a:buNone/>
            </a:pPr>
            <a:r>
              <a:rPr lang="en">
                <a:latin typeface="Alegreya"/>
                <a:ea typeface="Alegreya"/>
                <a:cs typeface="Alegreya"/>
                <a:sym typeface="Alegreya"/>
              </a:rPr>
              <a:t>POSTER - Draw and color a large poster that inspires others to read the book.  Make sure to include key thematic elements.  Each person will explain poster to class.</a:t>
            </a:r>
          </a:p>
          <a:p>
            <a:pPr lvl="0">
              <a:spcBef>
                <a:spcPts val="0"/>
              </a:spcBef>
              <a:buNone/>
            </a:pPr>
            <a:r>
              <a:rPr lang="en">
                <a:latin typeface="Alegreya"/>
                <a:ea typeface="Alegreya"/>
                <a:cs typeface="Alegreya"/>
                <a:sym typeface="Alegreya"/>
              </a:rPr>
              <a:t>NEWSPAPER - Create a newspaper about your book with featured story, editorial, advice column, cartoon, etc. Each person is responsible for one section.</a:t>
            </a:r>
          </a:p>
          <a:p>
            <a:pPr lvl="0">
              <a:spcBef>
                <a:spcPts val="0"/>
              </a:spcBef>
              <a:buNone/>
            </a:pPr>
            <a:r>
              <a:rPr lang="en">
                <a:latin typeface="Alegreya"/>
                <a:ea typeface="Alegreya"/>
                <a:cs typeface="Alegreya"/>
                <a:sym typeface="Alegreya"/>
              </a:rPr>
              <a:t>JOURNEY MAP - Create a map of one character’s journey through the novel. This journey can be physical, emotional or spiritual.  The map should show the character’s progression from one state of mind to another. Use images to represent each stage of the journey and summarize what is happening and why it is significant to the character’s evolution.</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9" name="Shape 139"/>
        <p:cNvGrpSpPr/>
        <p:nvPr/>
      </p:nvGrpSpPr>
      <p:grpSpPr>
        <a:xfrm>
          <a:off x="0" y="0"/>
          <a:ext cx="0" cy="0"/>
          <a:chOff x="0" y="0"/>
          <a:chExt cx="0" cy="0"/>
        </a:xfrm>
      </p:grpSpPr>
      <p:sp>
        <p:nvSpPr>
          <p:cNvPr id="140" name="Shape 140"/>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
              <a:t>Project for heterogenous group	</a:t>
            </a:r>
          </a:p>
        </p:txBody>
      </p:sp>
      <p:sp>
        <p:nvSpPr>
          <p:cNvPr id="141" name="Shape 141"/>
          <p:cNvSpPr txBox="1"/>
          <p:nvPr>
            <p:ph idx="1" type="body"/>
          </p:nvPr>
        </p:nvSpPr>
        <p:spPr>
          <a:xfrm>
            <a:off x="311700" y="1228675"/>
            <a:ext cx="8520600" cy="3340200"/>
          </a:xfrm>
          <a:prstGeom prst="rect">
            <a:avLst/>
          </a:prstGeom>
        </p:spPr>
        <p:txBody>
          <a:bodyPr anchorCtr="0" anchor="t" bIns="91425" lIns="91425" rIns="91425" tIns="91425">
            <a:noAutofit/>
          </a:bodyPr>
          <a:lstStyle/>
          <a:p>
            <a:pPr lvl="0">
              <a:spcBef>
                <a:spcPts val="0"/>
              </a:spcBef>
              <a:buNone/>
            </a:pPr>
            <a:r>
              <a:rPr lang="en"/>
              <a:t>Each group member will be responsible for their own project.</a:t>
            </a:r>
          </a:p>
          <a:p>
            <a:pPr lvl="0">
              <a:spcBef>
                <a:spcPts val="0"/>
              </a:spcBef>
              <a:buNone/>
            </a:pPr>
            <a:r>
              <a:rPr lang="en"/>
              <a:t>Students will write either an imaginary letter, greeting card or detailed email between two characters from your literature circle discussion.  One character will be from your novel.  The other "character" must be from another person's novel in your group. </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5" name="Shape 145"/>
        <p:cNvGrpSpPr/>
        <p:nvPr/>
      </p:nvGrpSpPr>
      <p:grpSpPr>
        <a:xfrm>
          <a:off x="0" y="0"/>
          <a:ext cx="0" cy="0"/>
          <a:chOff x="0" y="0"/>
          <a:chExt cx="0" cy="0"/>
        </a:xfrm>
      </p:grpSpPr>
      <p:pic>
        <p:nvPicPr>
          <p:cNvPr descr="literature circle rubric.jpg" id="146" name="Shape 146"/>
          <p:cNvPicPr preferRelativeResize="0"/>
          <p:nvPr/>
        </p:nvPicPr>
        <p:blipFill>
          <a:blip r:embed="rId3">
            <a:alphaModFix/>
          </a:blip>
          <a:stretch>
            <a:fillRect/>
          </a:stretch>
        </p:blipFill>
        <p:spPr>
          <a:xfrm>
            <a:off x="2596308" y="228600"/>
            <a:ext cx="3951380" cy="5143497"/>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 name="Shape 61"/>
        <p:cNvGrpSpPr/>
        <p:nvPr/>
      </p:nvGrpSpPr>
      <p:grpSpPr>
        <a:xfrm>
          <a:off x="0" y="0"/>
          <a:ext cx="0" cy="0"/>
          <a:chOff x="0" y="0"/>
          <a:chExt cx="0" cy="0"/>
        </a:xfrm>
      </p:grpSpPr>
      <p:sp>
        <p:nvSpPr>
          <p:cNvPr id="62" name="Shape 62"/>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
              <a:t>DO NOW:</a:t>
            </a:r>
          </a:p>
        </p:txBody>
      </p:sp>
      <p:sp>
        <p:nvSpPr>
          <p:cNvPr id="63" name="Shape 63"/>
          <p:cNvSpPr txBox="1"/>
          <p:nvPr>
            <p:ph idx="1" type="body"/>
          </p:nvPr>
        </p:nvSpPr>
        <p:spPr>
          <a:xfrm>
            <a:off x="311700" y="1228675"/>
            <a:ext cx="8520600" cy="3340200"/>
          </a:xfrm>
          <a:prstGeom prst="rect">
            <a:avLst/>
          </a:prstGeom>
        </p:spPr>
        <p:txBody>
          <a:bodyPr anchorCtr="0" anchor="t" bIns="91425" lIns="91425" rIns="91425" tIns="91425">
            <a:noAutofit/>
          </a:bodyPr>
          <a:lstStyle/>
          <a:p>
            <a:pPr lvl="0">
              <a:spcBef>
                <a:spcPts val="0"/>
              </a:spcBef>
              <a:buNone/>
            </a:pPr>
            <a:r>
              <a:rPr lang="en"/>
              <a:t>Tomorrow is our literature circle discussion: </a:t>
            </a:r>
          </a:p>
          <a:p>
            <a:pPr lvl="0">
              <a:spcBef>
                <a:spcPts val="0"/>
              </a:spcBef>
              <a:buNone/>
            </a:pPr>
            <a:r>
              <a:rPr lang="en"/>
              <a:t>To get ready brainstorm 1 list of the qualities of "good" group participants and 1 list of "poor" group participants. What does a good listener do or not do?</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sp>
        <p:nvSpPr>
          <p:cNvPr id="68" name="Shape 68"/>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
              <a:t>STRUCTURE</a:t>
            </a:r>
          </a:p>
        </p:txBody>
      </p:sp>
      <p:sp>
        <p:nvSpPr>
          <p:cNvPr id="69" name="Shape 69"/>
          <p:cNvSpPr txBox="1"/>
          <p:nvPr>
            <p:ph idx="1" type="body"/>
          </p:nvPr>
        </p:nvSpPr>
        <p:spPr>
          <a:xfrm>
            <a:off x="311700" y="1228675"/>
            <a:ext cx="8520600" cy="3340200"/>
          </a:xfrm>
          <a:prstGeom prst="rect">
            <a:avLst/>
          </a:prstGeom>
        </p:spPr>
        <p:txBody>
          <a:bodyPr anchorCtr="0" anchor="t" bIns="91425" lIns="91425" rIns="91425" tIns="91425">
            <a:noAutofit/>
          </a:bodyPr>
          <a:lstStyle/>
          <a:p>
            <a:pPr lvl="0">
              <a:spcBef>
                <a:spcPts val="0"/>
              </a:spcBef>
              <a:buNone/>
            </a:pPr>
            <a:r>
              <a:rPr lang="en"/>
              <a:t>You are either in a group discussing the same novel or a group discussing different novels.</a:t>
            </a:r>
          </a:p>
          <a:p>
            <a:pPr lvl="0">
              <a:spcBef>
                <a:spcPts val="0"/>
              </a:spcBef>
              <a:buNone/>
            </a:pPr>
            <a:r>
              <a:t/>
            </a:r>
            <a:endParaRPr/>
          </a:p>
          <a:p>
            <a:pPr lvl="0">
              <a:spcBef>
                <a:spcPts val="0"/>
              </a:spcBef>
              <a:buNone/>
            </a:pPr>
            <a:r>
              <a:rPr lang="en"/>
              <a:t>What is my group you might ask?</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x="0" y="0"/>
          <a:ext cx="0" cy="0"/>
          <a:chOff x="0" y="0"/>
          <a:chExt cx="0" cy="0"/>
        </a:xfrm>
      </p:grpSpPr>
      <p:sp>
        <p:nvSpPr>
          <p:cNvPr id="74" name="Shape 74"/>
          <p:cNvSpPr txBox="1"/>
          <p:nvPr>
            <p:ph type="title"/>
          </p:nvPr>
        </p:nvSpPr>
        <p:spPr>
          <a:xfrm>
            <a:off x="2802750" y="802500"/>
            <a:ext cx="3538500" cy="3538500"/>
          </a:xfrm>
          <a:prstGeom prst="rect">
            <a:avLst/>
          </a:prstGeom>
        </p:spPr>
        <p:txBody>
          <a:bodyPr anchorCtr="0" anchor="ctr" bIns="91425" lIns="91425" rIns="91425" tIns="91425">
            <a:noAutofit/>
          </a:bodyPr>
          <a:lstStyle/>
          <a:p>
            <a:pPr lvl="0">
              <a:spcBef>
                <a:spcPts val="0"/>
              </a:spcBef>
              <a:buNone/>
            </a:pPr>
            <a:r>
              <a:rPr lang="en"/>
              <a:t>Groups</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x="0" y="0"/>
          <a:ext cx="0" cy="0"/>
          <a:chOff x="0" y="0"/>
          <a:chExt cx="0" cy="0"/>
        </a:xfrm>
      </p:grpSpPr>
      <p:sp>
        <p:nvSpPr>
          <p:cNvPr id="79" name="Shape 79"/>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
              <a:t>9R</a:t>
            </a:r>
          </a:p>
        </p:txBody>
      </p:sp>
      <p:sp>
        <p:nvSpPr>
          <p:cNvPr id="80" name="Shape 80"/>
          <p:cNvSpPr txBox="1"/>
          <p:nvPr>
            <p:ph idx="1" type="body"/>
          </p:nvPr>
        </p:nvSpPr>
        <p:spPr>
          <a:xfrm>
            <a:off x="311700" y="1152475"/>
            <a:ext cx="3999900" cy="3662100"/>
          </a:xfrm>
          <a:prstGeom prst="rect">
            <a:avLst/>
          </a:prstGeom>
        </p:spPr>
        <p:txBody>
          <a:bodyPr anchorCtr="0" anchor="t" bIns="91425" lIns="91425" rIns="91425" tIns="91425">
            <a:noAutofit/>
          </a:bodyPr>
          <a:lstStyle/>
          <a:p>
            <a:pPr lvl="0">
              <a:spcBef>
                <a:spcPts val="0"/>
              </a:spcBef>
              <a:buNone/>
            </a:pPr>
            <a:r>
              <a:rPr lang="en"/>
              <a:t>Period 1</a:t>
            </a:r>
          </a:p>
          <a:p>
            <a:pPr lvl="0">
              <a:spcBef>
                <a:spcPts val="0"/>
              </a:spcBef>
              <a:buNone/>
            </a:pPr>
            <a:r>
              <a:rPr lang="en"/>
              <a:t>13 Reasons Group A: Justin A, Olivia, Shaelyn,Brianna, Brooke</a:t>
            </a:r>
          </a:p>
          <a:p>
            <a:pPr lvl="0">
              <a:spcBef>
                <a:spcPts val="0"/>
              </a:spcBef>
              <a:buNone/>
            </a:pPr>
            <a:r>
              <a:rPr lang="en"/>
              <a:t>13 Reasons Group B: Kaitlyn, Julianna, Jenny, Jenna </a:t>
            </a:r>
          </a:p>
          <a:p>
            <a:pPr lvl="0">
              <a:spcBef>
                <a:spcPts val="0"/>
              </a:spcBef>
              <a:buNone/>
            </a:pPr>
            <a:r>
              <a:rPr lang="en"/>
              <a:t>Peregrine: Nicolette, Jillian, Madison</a:t>
            </a:r>
          </a:p>
          <a:p>
            <a:pPr lvl="0">
              <a:spcBef>
                <a:spcPts val="0"/>
              </a:spcBef>
              <a:buNone/>
            </a:pPr>
            <a:r>
              <a:rPr lang="en"/>
              <a:t>True Legend: Vincent, Jacqueline, Connor</a:t>
            </a:r>
          </a:p>
          <a:p>
            <a:pPr lvl="0">
              <a:spcBef>
                <a:spcPts val="0"/>
              </a:spcBef>
              <a:buNone/>
            </a:pPr>
            <a:r>
              <a:rPr lang="en"/>
              <a:t>Group E: Justin, Christian, Chris</a:t>
            </a:r>
          </a:p>
          <a:p>
            <a:pPr lvl="0">
              <a:spcBef>
                <a:spcPts val="0"/>
              </a:spcBef>
              <a:buNone/>
            </a:pPr>
            <a:r>
              <a:rPr lang="en"/>
              <a:t>Group F: Emily, Catherine, Matthew</a:t>
            </a:r>
          </a:p>
        </p:txBody>
      </p:sp>
      <p:sp>
        <p:nvSpPr>
          <p:cNvPr id="81" name="Shape 81"/>
          <p:cNvSpPr txBox="1"/>
          <p:nvPr>
            <p:ph idx="2" type="body"/>
          </p:nvPr>
        </p:nvSpPr>
        <p:spPr>
          <a:xfrm>
            <a:off x="4755650" y="713775"/>
            <a:ext cx="3999900" cy="3416400"/>
          </a:xfrm>
          <a:prstGeom prst="rect">
            <a:avLst/>
          </a:prstGeom>
        </p:spPr>
        <p:txBody>
          <a:bodyPr anchorCtr="0" anchor="t" bIns="91425" lIns="91425" rIns="91425" tIns="91425">
            <a:noAutofit/>
          </a:bodyPr>
          <a:lstStyle/>
          <a:p>
            <a:pPr lvl="0">
              <a:spcBef>
                <a:spcPts val="0"/>
              </a:spcBef>
              <a:buNone/>
            </a:pPr>
            <a:r>
              <a:rPr lang="en"/>
              <a:t>Period 4</a:t>
            </a:r>
          </a:p>
          <a:p>
            <a:pPr lvl="0">
              <a:spcBef>
                <a:spcPts val="0"/>
              </a:spcBef>
              <a:buNone/>
            </a:pPr>
            <a:r>
              <a:rPr lang="en"/>
              <a:t>Bomb - Shawn, Brian, Parker</a:t>
            </a:r>
          </a:p>
          <a:p>
            <a:pPr lvl="0">
              <a:spcBef>
                <a:spcPts val="0"/>
              </a:spcBef>
              <a:buNone/>
            </a:pPr>
            <a:r>
              <a:rPr lang="en"/>
              <a:t>Titanic - Luca, Brandon, Emery</a:t>
            </a:r>
          </a:p>
          <a:p>
            <a:pPr lvl="0">
              <a:spcBef>
                <a:spcPts val="0"/>
              </a:spcBef>
              <a:buNone/>
            </a:pPr>
            <a:r>
              <a:rPr lang="en"/>
              <a:t>13 Reasons - Samantha, Elena, Erica</a:t>
            </a:r>
          </a:p>
          <a:p>
            <a:pPr lvl="0">
              <a:spcBef>
                <a:spcPts val="0"/>
              </a:spcBef>
              <a:buNone/>
            </a:pPr>
            <a:r>
              <a:rPr lang="en"/>
              <a:t>Knife/Pedigree - Isabella, Matthew, Jaslyn, Michael</a:t>
            </a:r>
          </a:p>
          <a:p>
            <a:pPr lvl="0">
              <a:spcBef>
                <a:spcPts val="0"/>
              </a:spcBef>
              <a:buNone/>
            </a:pPr>
            <a:r>
              <a:rPr lang="en"/>
              <a:t>Group E - Kevin, Justin, Olivia</a:t>
            </a:r>
          </a:p>
          <a:p>
            <a:pPr lvl="0">
              <a:spcBef>
                <a:spcPts val="0"/>
              </a:spcBef>
              <a:buNone/>
            </a:pPr>
            <a:r>
              <a:rPr lang="en"/>
              <a:t>Group F - Anna, Kayli, Destiny</a:t>
            </a:r>
          </a:p>
          <a:p>
            <a:pPr lvl="0">
              <a:spcBef>
                <a:spcPts val="0"/>
              </a:spcBef>
              <a:buNone/>
            </a:pPr>
            <a:r>
              <a:rPr lang="en"/>
              <a:t>Group G - Julianna, Alice, Emma, Timmy</a:t>
            </a:r>
          </a:p>
          <a:p>
            <a:pPr lvl="0">
              <a:spcBef>
                <a:spcPts val="0"/>
              </a:spcBef>
              <a:buNone/>
            </a:pPr>
            <a:r>
              <a:rPr lang="en"/>
              <a:t>Group H - Tim P, Joseph, Catherine.</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x="0" y="0"/>
          <a:ext cx="0" cy="0"/>
          <a:chOff x="0" y="0"/>
          <a:chExt cx="0" cy="0"/>
        </a:xfrm>
      </p:grpSpPr>
      <p:sp>
        <p:nvSpPr>
          <p:cNvPr id="86" name="Shape 86"/>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
              <a:t>10R</a:t>
            </a:r>
          </a:p>
        </p:txBody>
      </p:sp>
      <p:sp>
        <p:nvSpPr>
          <p:cNvPr id="87" name="Shape 87"/>
          <p:cNvSpPr txBox="1"/>
          <p:nvPr>
            <p:ph idx="1" type="body"/>
          </p:nvPr>
        </p:nvSpPr>
        <p:spPr>
          <a:xfrm>
            <a:off x="311700" y="1093850"/>
            <a:ext cx="3999900" cy="3474900"/>
          </a:xfrm>
          <a:prstGeom prst="rect">
            <a:avLst/>
          </a:prstGeom>
        </p:spPr>
        <p:txBody>
          <a:bodyPr anchorCtr="0" anchor="t" bIns="91425" lIns="91425" rIns="91425" tIns="91425">
            <a:noAutofit/>
          </a:bodyPr>
          <a:lstStyle/>
          <a:p>
            <a:pPr lvl="0">
              <a:spcBef>
                <a:spcPts val="0"/>
              </a:spcBef>
              <a:buNone/>
            </a:pPr>
            <a:r>
              <a:rPr lang="en"/>
              <a:t>Period 3</a:t>
            </a:r>
          </a:p>
          <a:p>
            <a:pPr lvl="0">
              <a:spcBef>
                <a:spcPts val="0"/>
              </a:spcBef>
              <a:buNone/>
            </a:pPr>
            <a:r>
              <a:rPr lang="en"/>
              <a:t>Maze A - Hunter, Skyla, John, Jillian</a:t>
            </a:r>
          </a:p>
          <a:p>
            <a:pPr lvl="0">
              <a:spcBef>
                <a:spcPts val="0"/>
              </a:spcBef>
              <a:buNone/>
            </a:pPr>
            <a:r>
              <a:rPr lang="en"/>
              <a:t>Maze B - Carly, Christian, Alexa F, Nick</a:t>
            </a:r>
          </a:p>
          <a:p>
            <a:pPr lvl="0">
              <a:spcBef>
                <a:spcPts val="0"/>
              </a:spcBef>
              <a:buNone/>
            </a:pPr>
            <a:r>
              <a:rPr lang="en"/>
              <a:t>Alaska - Julia, Alexa H, Morgan</a:t>
            </a:r>
          </a:p>
          <a:p>
            <a:pPr lvl="0">
              <a:spcBef>
                <a:spcPts val="0"/>
              </a:spcBef>
              <a:buNone/>
            </a:pPr>
            <a:r>
              <a:rPr lang="en"/>
              <a:t>Blindside - Alex, Ryan, Jennifer</a:t>
            </a:r>
          </a:p>
          <a:p>
            <a:pPr lvl="0">
              <a:spcBef>
                <a:spcPts val="0"/>
              </a:spcBef>
              <a:buNone/>
            </a:pPr>
            <a:r>
              <a:rPr lang="en"/>
              <a:t>Nazi - Nicole, Michael, Bilal</a:t>
            </a:r>
          </a:p>
          <a:p>
            <a:pPr lvl="0">
              <a:spcBef>
                <a:spcPts val="0"/>
              </a:spcBef>
              <a:buNone/>
            </a:pPr>
            <a:r>
              <a:rPr lang="en"/>
              <a:t>Group F - Alyssa, Fiona, Shiyona</a:t>
            </a:r>
          </a:p>
          <a:p>
            <a:pPr lvl="0">
              <a:spcBef>
                <a:spcPts val="0"/>
              </a:spcBef>
              <a:buNone/>
            </a:pPr>
            <a:r>
              <a:rPr lang="en"/>
              <a:t>Group G - Nick P, TJ. Noel</a:t>
            </a:r>
          </a:p>
        </p:txBody>
      </p:sp>
      <p:sp>
        <p:nvSpPr>
          <p:cNvPr id="88" name="Shape 88"/>
          <p:cNvSpPr txBox="1"/>
          <p:nvPr>
            <p:ph idx="2" type="body"/>
          </p:nvPr>
        </p:nvSpPr>
        <p:spPr>
          <a:xfrm>
            <a:off x="4832400" y="680325"/>
            <a:ext cx="3999900" cy="3340200"/>
          </a:xfrm>
          <a:prstGeom prst="rect">
            <a:avLst/>
          </a:prstGeom>
        </p:spPr>
        <p:txBody>
          <a:bodyPr anchorCtr="0" anchor="t" bIns="91425" lIns="91425" rIns="91425" tIns="91425">
            <a:noAutofit/>
          </a:bodyPr>
          <a:lstStyle/>
          <a:p>
            <a:pPr lvl="0">
              <a:spcBef>
                <a:spcPts val="0"/>
              </a:spcBef>
              <a:buNone/>
            </a:pPr>
            <a:r>
              <a:rPr lang="en"/>
              <a:t>Period 5</a:t>
            </a:r>
          </a:p>
          <a:p>
            <a:pPr lvl="0">
              <a:spcBef>
                <a:spcPts val="0"/>
              </a:spcBef>
              <a:buNone/>
            </a:pPr>
            <a:r>
              <a:rPr lang="en"/>
              <a:t>Blind Side - Jericho, Yusuf, John, Alexandra</a:t>
            </a:r>
          </a:p>
          <a:p>
            <a:pPr lvl="0">
              <a:spcBef>
                <a:spcPts val="0"/>
              </a:spcBef>
              <a:buNone/>
            </a:pPr>
            <a:r>
              <a:rPr lang="en"/>
              <a:t>Divergent - Dominic, Amanda, Peter, Steven</a:t>
            </a:r>
          </a:p>
          <a:p>
            <a:pPr lvl="0">
              <a:spcBef>
                <a:spcPts val="0"/>
              </a:spcBef>
              <a:buNone/>
            </a:pPr>
            <a:r>
              <a:rPr lang="en"/>
              <a:t>Alaska - Hailey, Cassidy, Nicole</a:t>
            </a:r>
          </a:p>
          <a:p>
            <a:pPr lvl="0">
              <a:spcBef>
                <a:spcPts val="0"/>
              </a:spcBef>
              <a:buNone/>
            </a:pPr>
            <a:r>
              <a:rPr lang="en"/>
              <a:t>Mazerunner A - Dylan, Brianna M, Mike</a:t>
            </a:r>
          </a:p>
          <a:p>
            <a:pPr lvl="0">
              <a:spcBef>
                <a:spcPts val="0"/>
              </a:spcBef>
              <a:buNone/>
            </a:pPr>
            <a:r>
              <a:rPr lang="en"/>
              <a:t>Mazerunner B - Nicolette, Brianna R, Alexandrea</a:t>
            </a:r>
          </a:p>
          <a:p>
            <a:pPr lvl="0">
              <a:spcBef>
                <a:spcPts val="0"/>
              </a:spcBef>
              <a:buNone/>
            </a:pPr>
            <a:r>
              <a:rPr lang="en"/>
              <a:t>Group E - Joe, Olivia, Ryan, Marina</a:t>
            </a:r>
          </a:p>
          <a:p>
            <a:pPr lvl="0">
              <a:spcBef>
                <a:spcPts val="0"/>
              </a:spcBef>
              <a:buNone/>
            </a:pPr>
            <a:r>
              <a:rPr lang="en"/>
              <a:t>Group F - Lucas, Caitlin, Sean</a:t>
            </a:r>
          </a:p>
          <a:p>
            <a:pPr lvl="0">
              <a:spcBef>
                <a:spcPts val="0"/>
              </a:spcBef>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x="0" y="0"/>
          <a:ext cx="0" cy="0"/>
          <a:chOff x="0" y="0"/>
          <a:chExt cx="0" cy="0"/>
        </a:xfrm>
      </p:grpSpPr>
      <p:sp>
        <p:nvSpPr>
          <p:cNvPr id="93" name="Shape 93"/>
          <p:cNvSpPr txBox="1"/>
          <p:nvPr>
            <p:ph type="title"/>
          </p:nvPr>
        </p:nvSpPr>
        <p:spPr>
          <a:xfrm>
            <a:off x="2802750" y="802500"/>
            <a:ext cx="3538500" cy="3538500"/>
          </a:xfrm>
          <a:prstGeom prst="rect">
            <a:avLst/>
          </a:prstGeom>
        </p:spPr>
        <p:txBody>
          <a:bodyPr anchorCtr="0" anchor="ctr" bIns="91425" lIns="91425" rIns="91425" tIns="91425">
            <a:noAutofit/>
          </a:bodyPr>
          <a:lstStyle/>
          <a:p>
            <a:pPr lvl="0">
              <a:spcBef>
                <a:spcPts val="0"/>
              </a:spcBef>
              <a:buNone/>
            </a:pPr>
            <a:r>
              <a:rPr lang="en"/>
              <a:t>ROLES</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type="title"/>
          </p:nvPr>
        </p:nvSpPr>
        <p:spPr>
          <a:xfrm>
            <a:off x="311700" y="292850"/>
            <a:ext cx="8520600" cy="801000"/>
          </a:xfrm>
          <a:prstGeom prst="rect">
            <a:avLst/>
          </a:prstGeom>
        </p:spPr>
        <p:txBody>
          <a:bodyPr anchorCtr="0" anchor="t" bIns="91425" lIns="91425" rIns="91425" tIns="91425">
            <a:noAutofit/>
          </a:bodyPr>
          <a:lstStyle/>
          <a:p>
            <a:pPr lvl="0">
              <a:lnSpc>
                <a:spcPct val="115000"/>
              </a:lnSpc>
              <a:spcBef>
                <a:spcPts val="0"/>
              </a:spcBef>
              <a:buNone/>
            </a:pPr>
            <a:r>
              <a:rPr lang="en" sz="3000">
                <a:solidFill>
                  <a:schemeClr val="dk1"/>
                </a:solidFill>
                <a:latin typeface="Bree Serif"/>
                <a:ea typeface="Bree Serif"/>
                <a:cs typeface="Bree Serif"/>
                <a:sym typeface="Bree Serif"/>
              </a:rPr>
              <a:t>SUCCINCT SUMMARIZER</a:t>
            </a:r>
            <a:r>
              <a:rPr b="0" lang="en" sz="3000">
                <a:solidFill>
                  <a:schemeClr val="dk1"/>
                </a:solidFill>
                <a:latin typeface="Source Code Pro"/>
                <a:ea typeface="Source Code Pro"/>
                <a:cs typeface="Source Code Pro"/>
                <a:sym typeface="Source Code Pro"/>
              </a:rPr>
              <a:t>: </a:t>
            </a:r>
          </a:p>
        </p:txBody>
      </p:sp>
      <p:sp>
        <p:nvSpPr>
          <p:cNvPr id="99" name="Shape 99"/>
          <p:cNvSpPr txBox="1"/>
          <p:nvPr>
            <p:ph idx="1" type="body"/>
          </p:nvPr>
        </p:nvSpPr>
        <p:spPr>
          <a:xfrm>
            <a:off x="311700" y="1228675"/>
            <a:ext cx="8520600" cy="3340200"/>
          </a:xfrm>
          <a:prstGeom prst="rect">
            <a:avLst/>
          </a:prstGeom>
        </p:spPr>
        <p:txBody>
          <a:bodyPr anchorCtr="0" anchor="t" bIns="91425" lIns="91425" rIns="91425" tIns="91425">
            <a:noAutofit/>
          </a:bodyPr>
          <a:lstStyle/>
          <a:p>
            <a:pPr lvl="0">
              <a:spcBef>
                <a:spcPts val="0"/>
              </a:spcBef>
              <a:spcAft>
                <a:spcPts val="0"/>
              </a:spcAft>
              <a:buClr>
                <a:schemeClr val="dk1"/>
              </a:buClr>
              <a:buSzPct val="45833"/>
              <a:buFont typeface="Arial"/>
              <a:buNone/>
            </a:pPr>
            <a:r>
              <a:rPr lang="en" sz="2400">
                <a:solidFill>
                  <a:srgbClr val="4A86E8"/>
                </a:solidFill>
              </a:rPr>
              <a:t>First offer a brief summary of your novel for the group. Your job is to take notes during discussion and prepare a brief summary of the main ideas of your group discussion upon conclusion.</a:t>
            </a:r>
            <a:r>
              <a:rPr lang="en" sz="1100">
                <a:solidFill>
                  <a:schemeClr val="dk1"/>
                </a:solidFill>
              </a:rPr>
              <a:t> </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x="0" y="0"/>
          <a:ext cx="0" cy="0"/>
          <a:chOff x="0" y="0"/>
          <a:chExt cx="0" cy="0"/>
        </a:xfrm>
      </p:grpSpPr>
      <p:sp>
        <p:nvSpPr>
          <p:cNvPr id="104" name="Shape 104"/>
          <p:cNvSpPr txBox="1"/>
          <p:nvPr>
            <p:ph type="title"/>
          </p:nvPr>
        </p:nvSpPr>
        <p:spPr>
          <a:xfrm>
            <a:off x="311700" y="292850"/>
            <a:ext cx="8520600" cy="801000"/>
          </a:xfrm>
          <a:prstGeom prst="rect">
            <a:avLst/>
          </a:prstGeom>
        </p:spPr>
        <p:txBody>
          <a:bodyPr anchorCtr="0" anchor="t" bIns="91425" lIns="91425" rIns="91425" tIns="91425">
            <a:noAutofit/>
          </a:bodyPr>
          <a:lstStyle/>
          <a:p>
            <a:pPr lvl="0">
              <a:lnSpc>
                <a:spcPct val="115000"/>
              </a:lnSpc>
              <a:spcBef>
                <a:spcPts val="0"/>
              </a:spcBef>
              <a:buNone/>
            </a:pPr>
            <a:r>
              <a:rPr lang="en" sz="3600">
                <a:solidFill>
                  <a:schemeClr val="dk1"/>
                </a:solidFill>
                <a:latin typeface="Bree Serif"/>
                <a:ea typeface="Bree Serif"/>
                <a:cs typeface="Bree Serif"/>
                <a:sym typeface="Bree Serif"/>
              </a:rPr>
              <a:t>MAJESTIC MODERATOR</a:t>
            </a:r>
            <a:r>
              <a:rPr b="0" lang="en" sz="3600">
                <a:solidFill>
                  <a:schemeClr val="dk1"/>
                </a:solidFill>
                <a:latin typeface="Source Code Pro"/>
                <a:ea typeface="Source Code Pro"/>
                <a:cs typeface="Source Code Pro"/>
                <a:sym typeface="Source Code Pro"/>
              </a:rPr>
              <a:t>:</a:t>
            </a:r>
          </a:p>
        </p:txBody>
      </p:sp>
      <p:sp>
        <p:nvSpPr>
          <p:cNvPr id="105" name="Shape 105"/>
          <p:cNvSpPr txBox="1"/>
          <p:nvPr>
            <p:ph idx="1" type="body"/>
          </p:nvPr>
        </p:nvSpPr>
        <p:spPr>
          <a:xfrm>
            <a:off x="311700" y="1228675"/>
            <a:ext cx="8520600" cy="3340200"/>
          </a:xfrm>
          <a:prstGeom prst="rect">
            <a:avLst/>
          </a:prstGeom>
        </p:spPr>
        <p:txBody>
          <a:bodyPr anchorCtr="0" anchor="t" bIns="91425" lIns="91425" rIns="91425" tIns="91425">
            <a:noAutofit/>
          </a:bodyPr>
          <a:lstStyle/>
          <a:p>
            <a:pPr lvl="0">
              <a:spcBef>
                <a:spcPts val="0"/>
              </a:spcBef>
              <a:spcAft>
                <a:spcPts val="0"/>
              </a:spcAft>
              <a:buClr>
                <a:schemeClr val="dk1"/>
              </a:buClr>
              <a:buSzPct val="61111"/>
              <a:buFont typeface="Arial"/>
              <a:buNone/>
            </a:pPr>
            <a:r>
              <a:rPr lang="en">
                <a:solidFill>
                  <a:srgbClr val="4A86E8"/>
                </a:solidFill>
              </a:rPr>
              <a:t>Your job is to develop three or four dynamic questions (what if...why...how...) and to lead your group in a discussion.  Don't worry about the small details; your task is to clarify the big ideas in the discussion and to facilitate the sharing of reactions.  Make sure everyone in your group speaks and ask probing questions to the luminary or connector to keep discussion going.</a:t>
            </a:r>
          </a:p>
          <a:p>
            <a:pPr lvl="0">
              <a:spcBef>
                <a:spcPts val="0"/>
              </a:spcBef>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each-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